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12.svg" ContentType="image/svg+xml"/>
  <Override PartName="/ppt/media/image14.svg" ContentType="image/svg+xml"/>
  <Override PartName="/ppt/media/image16.svg" ContentType="image/svg+xml"/>
  <Override PartName="/ppt/media/image18.svg" ContentType="image/svg+xml"/>
  <Override PartName="/ppt/media/image20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3"/>
    <p:sldMasterId id="2147483675" r:id="rId4"/>
  </p:sldMasterIdLst>
  <p:sldIdLst>
    <p:sldId id="260" r:id="rId5"/>
    <p:sldId id="261" r:id="rId6"/>
    <p:sldId id="262" r:id="rId7"/>
    <p:sldId id="284" r:id="rId8"/>
    <p:sldId id="265" r:id="rId9"/>
    <p:sldId id="28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86" r:id="rId20"/>
    <p:sldId id="277" r:id="rId21"/>
    <p:sldId id="278" r:id="rId22"/>
    <p:sldId id="279" r:id="rId23"/>
    <p:sldId id="280" r:id="rId24"/>
    <p:sldId id="283" r:id="rId2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5987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96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image" Target="../media/image1.png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1.png"/><Relationship Id="rId2" Type="http://schemas.openxmlformats.org/officeDocument/2006/relationships/tags" Target="../tags/tag15.xml"/><Relationship Id="rId10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4.xml"/><Relationship Id="rId8" Type="http://schemas.openxmlformats.org/officeDocument/2006/relationships/tags" Target="../tags/tag33.xml"/><Relationship Id="rId7" Type="http://schemas.openxmlformats.org/officeDocument/2006/relationships/tags" Target="../tags/tag32.xml"/><Relationship Id="rId6" Type="http://schemas.openxmlformats.org/officeDocument/2006/relationships/tags" Target="../tags/tag31.xml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image" Target="../media/image1.png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48.xml"/><Relationship Id="rId8" Type="http://schemas.openxmlformats.org/officeDocument/2006/relationships/tags" Target="../tags/tag47.xml"/><Relationship Id="rId7" Type="http://schemas.openxmlformats.org/officeDocument/2006/relationships/tags" Target="../tags/tag46.xml"/><Relationship Id="rId6" Type="http://schemas.openxmlformats.org/officeDocument/2006/relationships/tags" Target="../tags/tag45.xml"/><Relationship Id="rId5" Type="http://schemas.openxmlformats.org/officeDocument/2006/relationships/tags" Target="../tags/tag44.xml"/><Relationship Id="rId4" Type="http://schemas.openxmlformats.org/officeDocument/2006/relationships/tags" Target="../tags/tag43.xml"/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61.xml"/><Relationship Id="rId6" Type="http://schemas.openxmlformats.org/officeDocument/2006/relationships/tags" Target="../tags/tag60.xml"/><Relationship Id="rId5" Type="http://schemas.openxmlformats.org/officeDocument/2006/relationships/tags" Target="../tags/tag59.xml"/><Relationship Id="rId4" Type="http://schemas.openxmlformats.org/officeDocument/2006/relationships/tags" Target="../tags/tag58.xml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1.png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image" Target="NULL" TargetMode="External"/><Relationship Id="rId7" Type="http://schemas.openxmlformats.org/officeDocument/2006/relationships/image" Target="../media/image2.png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8" Type="http://schemas.openxmlformats.org/officeDocument/2006/relationships/tags" Target="../tags/tag101.xml"/><Relationship Id="rId17" Type="http://schemas.openxmlformats.org/officeDocument/2006/relationships/tags" Target="../tags/tag100.xml"/><Relationship Id="rId16" Type="http://schemas.openxmlformats.org/officeDocument/2006/relationships/tags" Target="../tags/tag99.xml"/><Relationship Id="rId15" Type="http://schemas.openxmlformats.org/officeDocument/2006/relationships/tags" Target="../tags/tag98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18.xml"/><Relationship Id="rId8" Type="http://schemas.openxmlformats.org/officeDocument/2006/relationships/tags" Target="../tags/tag117.xml"/><Relationship Id="rId7" Type="http://schemas.openxmlformats.org/officeDocument/2006/relationships/tags" Target="../tags/tag116.xml"/><Relationship Id="rId6" Type="http://schemas.openxmlformats.org/officeDocument/2006/relationships/tags" Target="../tags/tag115.xml"/><Relationship Id="rId5" Type="http://schemas.openxmlformats.org/officeDocument/2006/relationships/tags" Target="../tags/tag114.xml"/><Relationship Id="rId4" Type="http://schemas.openxmlformats.org/officeDocument/2006/relationships/tags" Target="../tags/tag113.xml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38.xml"/><Relationship Id="rId8" Type="http://schemas.openxmlformats.org/officeDocument/2006/relationships/tags" Target="../tags/tag137.xml"/><Relationship Id="rId7" Type="http://schemas.openxmlformats.org/officeDocument/2006/relationships/tags" Target="../tags/tag136.xml"/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1" Type="http://schemas.openxmlformats.org/officeDocument/2006/relationships/tags" Target="../tags/tag140.xml"/><Relationship Id="rId10" Type="http://schemas.openxmlformats.org/officeDocument/2006/relationships/tags" Target="../tags/tag139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48.xml"/><Relationship Id="rId8" Type="http://schemas.openxmlformats.org/officeDocument/2006/relationships/tags" Target="../tags/tag147.xml"/><Relationship Id="rId7" Type="http://schemas.openxmlformats.org/officeDocument/2006/relationships/tags" Target="../tags/tag146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4" Type="http://schemas.openxmlformats.org/officeDocument/2006/relationships/tags" Target="../tags/tag143.xml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tags" Target="../tags/tag150.xml"/><Relationship Id="rId10" Type="http://schemas.openxmlformats.org/officeDocument/2006/relationships/tags" Target="../tags/tag149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tags" Target="../tags/tag157.xml"/><Relationship Id="rId5" Type="http://schemas.openxmlformats.org/officeDocument/2006/relationships/tags" Target="../tags/tag156.xml"/><Relationship Id="rId4" Type="http://schemas.openxmlformats.org/officeDocument/2006/relationships/tags" Target="../tags/tag155.xml"/><Relationship Id="rId3" Type="http://schemas.openxmlformats.org/officeDocument/2006/relationships/tags" Target="../tags/tag154.xml"/><Relationship Id="rId2" Type="http://schemas.openxmlformats.org/officeDocument/2006/relationships/tags" Target="../tags/tag153.xml"/><Relationship Id="rId13" Type="http://schemas.openxmlformats.org/officeDocument/2006/relationships/tags" Target="../tags/tag164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172.xml"/><Relationship Id="rId8" Type="http://schemas.openxmlformats.org/officeDocument/2006/relationships/tags" Target="../tags/tag171.xml"/><Relationship Id="rId7" Type="http://schemas.openxmlformats.org/officeDocument/2006/relationships/tags" Target="../tags/tag170.xml"/><Relationship Id="rId6" Type="http://schemas.openxmlformats.org/officeDocument/2006/relationships/tags" Target="../tags/tag169.xml"/><Relationship Id="rId5" Type="http://schemas.openxmlformats.org/officeDocument/2006/relationships/tags" Target="../tags/tag168.xml"/><Relationship Id="rId4" Type="http://schemas.openxmlformats.org/officeDocument/2006/relationships/tags" Target="../tags/tag167.xml"/><Relationship Id="rId3" Type="http://schemas.openxmlformats.org/officeDocument/2006/relationships/tags" Target="../tags/tag166.xml"/><Relationship Id="rId2" Type="http://schemas.openxmlformats.org/officeDocument/2006/relationships/tags" Target="../tags/tag165.xml"/><Relationship Id="rId14" Type="http://schemas.openxmlformats.org/officeDocument/2006/relationships/tags" Target="../tags/tag177.xml"/><Relationship Id="rId13" Type="http://schemas.openxmlformats.org/officeDocument/2006/relationships/tags" Target="../tags/tag176.xml"/><Relationship Id="rId12" Type="http://schemas.openxmlformats.org/officeDocument/2006/relationships/tags" Target="../tags/tag175.xml"/><Relationship Id="rId11" Type="http://schemas.openxmlformats.org/officeDocument/2006/relationships/tags" Target="../tags/tag174.xml"/><Relationship Id="rId10" Type="http://schemas.openxmlformats.org/officeDocument/2006/relationships/tags" Target="../tags/tag173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tags" Target="../tags/tag184.xml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7" Type="http://schemas.openxmlformats.org/officeDocument/2006/relationships/tags" Target="../tags/tag193.xml"/><Relationship Id="rId16" Type="http://schemas.openxmlformats.org/officeDocument/2006/relationships/tags" Target="../tags/tag192.xml"/><Relationship Id="rId15" Type="http://schemas.openxmlformats.org/officeDocument/2006/relationships/tags" Target="../tags/tag191.xml"/><Relationship Id="rId14" Type="http://schemas.openxmlformats.org/officeDocument/2006/relationships/tags" Target="../tags/tag190.xml"/><Relationship Id="rId13" Type="http://schemas.openxmlformats.org/officeDocument/2006/relationships/tags" Target="../tags/tag189.xml"/><Relationship Id="rId12" Type="http://schemas.openxmlformats.org/officeDocument/2006/relationships/tags" Target="../tags/tag188.xml"/><Relationship Id="rId11" Type="http://schemas.openxmlformats.org/officeDocument/2006/relationships/tags" Target="../tags/tag187.xml"/><Relationship Id="rId10" Type="http://schemas.openxmlformats.org/officeDocument/2006/relationships/tags" Target="../tags/tag186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0" Type="http://schemas.openxmlformats.org/officeDocument/2006/relationships/tags" Target="../tags/tag212.xml"/><Relationship Id="rId2" Type="http://schemas.openxmlformats.org/officeDocument/2006/relationships/tags" Target="../tags/tag194.xml"/><Relationship Id="rId19" Type="http://schemas.openxmlformats.org/officeDocument/2006/relationships/tags" Target="../tags/tag211.xml"/><Relationship Id="rId18" Type="http://schemas.openxmlformats.org/officeDocument/2006/relationships/tags" Target="../tags/tag210.xml"/><Relationship Id="rId17" Type="http://schemas.openxmlformats.org/officeDocument/2006/relationships/tags" Target="../tags/tag209.xml"/><Relationship Id="rId16" Type="http://schemas.openxmlformats.org/officeDocument/2006/relationships/tags" Target="../tags/tag208.xml"/><Relationship Id="rId15" Type="http://schemas.openxmlformats.org/officeDocument/2006/relationships/tags" Target="../tags/tag207.xml"/><Relationship Id="rId14" Type="http://schemas.openxmlformats.org/officeDocument/2006/relationships/tags" Target="../tags/tag206.xml"/><Relationship Id="rId13" Type="http://schemas.openxmlformats.org/officeDocument/2006/relationships/tags" Target="../tags/tag205.xml"/><Relationship Id="rId12" Type="http://schemas.openxmlformats.org/officeDocument/2006/relationships/tags" Target="../tags/tag204.xml"/><Relationship Id="rId11" Type="http://schemas.openxmlformats.org/officeDocument/2006/relationships/tags" Target="../tags/tag203.xml"/><Relationship Id="rId10" Type="http://schemas.openxmlformats.org/officeDocument/2006/relationships/tags" Target="../tags/tag202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tags" Target="../tags/tag219.xml"/><Relationship Id="rId7" Type="http://schemas.openxmlformats.org/officeDocument/2006/relationships/tags" Target="../tags/tag218.xml"/><Relationship Id="rId6" Type="http://schemas.openxmlformats.org/officeDocument/2006/relationships/tags" Target="../tags/tag217.xml"/><Relationship Id="rId5" Type="http://schemas.openxmlformats.org/officeDocument/2006/relationships/tags" Target="../tags/tag216.xml"/><Relationship Id="rId4" Type="http://schemas.openxmlformats.org/officeDocument/2006/relationships/tags" Target="../tags/tag215.xml"/><Relationship Id="rId3" Type="http://schemas.openxmlformats.org/officeDocument/2006/relationships/tags" Target="../tags/tag214.xml"/><Relationship Id="rId2" Type="http://schemas.openxmlformats.org/officeDocument/2006/relationships/tags" Target="../tags/tag213.xml"/><Relationship Id="rId14" Type="http://schemas.openxmlformats.org/officeDocument/2006/relationships/tags" Target="../tags/tag225.xml"/><Relationship Id="rId13" Type="http://schemas.openxmlformats.org/officeDocument/2006/relationships/tags" Target="../tags/tag224.xml"/><Relationship Id="rId12" Type="http://schemas.openxmlformats.org/officeDocument/2006/relationships/tags" Target="../tags/tag223.xml"/><Relationship Id="rId11" Type="http://schemas.openxmlformats.org/officeDocument/2006/relationships/tags" Target="../tags/tag222.xml"/><Relationship Id="rId10" Type="http://schemas.openxmlformats.org/officeDocument/2006/relationships/tags" Target="../tags/tag221.xm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233.xml"/><Relationship Id="rId8" Type="http://schemas.openxmlformats.org/officeDocument/2006/relationships/tags" Target="../tags/tag232.xml"/><Relationship Id="rId7" Type="http://schemas.openxmlformats.org/officeDocument/2006/relationships/tags" Target="../tags/tag231.xml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7" Type="http://schemas.openxmlformats.org/officeDocument/2006/relationships/tags" Target="../tags/tag241.xml"/><Relationship Id="rId16" Type="http://schemas.openxmlformats.org/officeDocument/2006/relationships/tags" Target="../tags/tag240.xml"/><Relationship Id="rId15" Type="http://schemas.openxmlformats.org/officeDocument/2006/relationships/tags" Target="../tags/tag239.xml"/><Relationship Id="rId14" Type="http://schemas.openxmlformats.org/officeDocument/2006/relationships/tags" Target="../tags/tag238.xml"/><Relationship Id="rId13" Type="http://schemas.openxmlformats.org/officeDocument/2006/relationships/tags" Target="../tags/tag237.xml"/><Relationship Id="rId12" Type="http://schemas.openxmlformats.org/officeDocument/2006/relationships/tags" Target="../tags/tag236.xml"/><Relationship Id="rId11" Type="http://schemas.openxmlformats.org/officeDocument/2006/relationships/tags" Target="../tags/tag235.xml"/><Relationship Id="rId10" Type="http://schemas.openxmlformats.org/officeDocument/2006/relationships/tags" Target="../tags/tag234.xm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49.xml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1" Type="http://schemas.openxmlformats.org/officeDocument/2006/relationships/tags" Target="../tags/tag251.xml"/><Relationship Id="rId10" Type="http://schemas.openxmlformats.org/officeDocument/2006/relationships/tags" Target="../tags/tag250.xml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tags" Target="../tags/tag256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3" Type="http://schemas.openxmlformats.org/officeDocument/2006/relationships/tags" Target="../tags/tag253.xml"/><Relationship Id="rId2" Type="http://schemas.openxmlformats.org/officeDocument/2006/relationships/tags" Target="../tags/tag252.xml"/><Relationship Id="rId12" Type="http://schemas.openxmlformats.org/officeDocument/2006/relationships/tags" Target="../tags/tag262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270.xml"/><Relationship Id="rId8" Type="http://schemas.openxmlformats.org/officeDocument/2006/relationships/tags" Target="../tags/tag269.xml"/><Relationship Id="rId7" Type="http://schemas.openxmlformats.org/officeDocument/2006/relationships/tags" Target="../tags/tag268.xml"/><Relationship Id="rId6" Type="http://schemas.openxmlformats.org/officeDocument/2006/relationships/tags" Target="../tags/tag267.xml"/><Relationship Id="rId5" Type="http://schemas.openxmlformats.org/officeDocument/2006/relationships/tags" Target="../tags/tag266.xml"/><Relationship Id="rId4" Type="http://schemas.openxmlformats.org/officeDocument/2006/relationships/tags" Target="../tags/tag265.xml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7" Type="http://schemas.openxmlformats.org/officeDocument/2006/relationships/tags" Target="../tags/tag278.xml"/><Relationship Id="rId16" Type="http://schemas.openxmlformats.org/officeDocument/2006/relationships/tags" Target="../tags/tag277.xml"/><Relationship Id="rId15" Type="http://schemas.openxmlformats.org/officeDocument/2006/relationships/tags" Target="../tags/tag276.xml"/><Relationship Id="rId14" Type="http://schemas.openxmlformats.org/officeDocument/2006/relationships/tags" Target="../tags/tag275.xml"/><Relationship Id="rId13" Type="http://schemas.openxmlformats.org/officeDocument/2006/relationships/tags" Target="../tags/tag274.xml"/><Relationship Id="rId12" Type="http://schemas.openxmlformats.org/officeDocument/2006/relationships/tags" Target="../tags/tag273.xml"/><Relationship Id="rId11" Type="http://schemas.openxmlformats.org/officeDocument/2006/relationships/tags" Target="../tags/tag272.xml"/><Relationship Id="rId10" Type="http://schemas.openxmlformats.org/officeDocument/2006/relationships/tags" Target="../tags/tag271.xml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86.xml"/><Relationship Id="rId8" Type="http://schemas.openxmlformats.org/officeDocument/2006/relationships/tags" Target="../tags/tag285.xml"/><Relationship Id="rId7" Type="http://schemas.openxmlformats.org/officeDocument/2006/relationships/tags" Target="../tags/tag284.xml"/><Relationship Id="rId6" Type="http://schemas.openxmlformats.org/officeDocument/2006/relationships/tags" Target="../tags/tag283.xml"/><Relationship Id="rId5" Type="http://schemas.openxmlformats.org/officeDocument/2006/relationships/tags" Target="../tags/tag282.xml"/><Relationship Id="rId4" Type="http://schemas.openxmlformats.org/officeDocument/2006/relationships/tags" Target="../tags/tag281.xml"/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3" Type="http://schemas.openxmlformats.org/officeDocument/2006/relationships/tags" Target="../tags/tag290.xml"/><Relationship Id="rId12" Type="http://schemas.openxmlformats.org/officeDocument/2006/relationships/tags" Target="../tags/tag289.xml"/><Relationship Id="rId11" Type="http://schemas.openxmlformats.org/officeDocument/2006/relationships/tags" Target="../tags/tag288.xml"/><Relationship Id="rId10" Type="http://schemas.openxmlformats.org/officeDocument/2006/relationships/tags" Target="../tags/tag287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298.xml"/><Relationship Id="rId8" Type="http://schemas.openxmlformats.org/officeDocument/2006/relationships/tags" Target="../tags/tag297.xml"/><Relationship Id="rId7" Type="http://schemas.openxmlformats.org/officeDocument/2006/relationships/tags" Target="../tags/tag296.xml"/><Relationship Id="rId6" Type="http://schemas.openxmlformats.org/officeDocument/2006/relationships/tags" Target="../tags/tag295.xml"/><Relationship Id="rId5" Type="http://schemas.openxmlformats.org/officeDocument/2006/relationships/tags" Target="../tags/tag294.xml"/><Relationship Id="rId4" Type="http://schemas.openxmlformats.org/officeDocument/2006/relationships/tags" Target="../tags/tag293.xml"/><Relationship Id="rId3" Type="http://schemas.openxmlformats.org/officeDocument/2006/relationships/tags" Target="../tags/tag292.xml"/><Relationship Id="rId24" Type="http://schemas.openxmlformats.org/officeDocument/2006/relationships/tags" Target="../tags/tag313.xml"/><Relationship Id="rId23" Type="http://schemas.openxmlformats.org/officeDocument/2006/relationships/tags" Target="../tags/tag312.xml"/><Relationship Id="rId22" Type="http://schemas.openxmlformats.org/officeDocument/2006/relationships/tags" Target="../tags/tag311.xml"/><Relationship Id="rId21" Type="http://schemas.openxmlformats.org/officeDocument/2006/relationships/tags" Target="../tags/tag310.xml"/><Relationship Id="rId20" Type="http://schemas.openxmlformats.org/officeDocument/2006/relationships/tags" Target="../tags/tag309.xml"/><Relationship Id="rId2" Type="http://schemas.openxmlformats.org/officeDocument/2006/relationships/tags" Target="../tags/tag291.xml"/><Relationship Id="rId19" Type="http://schemas.openxmlformats.org/officeDocument/2006/relationships/tags" Target="../tags/tag308.xml"/><Relationship Id="rId18" Type="http://schemas.openxmlformats.org/officeDocument/2006/relationships/tags" Target="../tags/tag307.xml"/><Relationship Id="rId17" Type="http://schemas.openxmlformats.org/officeDocument/2006/relationships/tags" Target="../tags/tag306.xml"/><Relationship Id="rId16" Type="http://schemas.openxmlformats.org/officeDocument/2006/relationships/tags" Target="../tags/tag305.xml"/><Relationship Id="rId15" Type="http://schemas.openxmlformats.org/officeDocument/2006/relationships/tags" Target="../tags/tag304.xml"/><Relationship Id="rId14" Type="http://schemas.openxmlformats.org/officeDocument/2006/relationships/tags" Target="../tags/tag303.xml"/><Relationship Id="rId13" Type="http://schemas.openxmlformats.org/officeDocument/2006/relationships/tags" Target="../tags/tag302.xml"/><Relationship Id="rId12" Type="http://schemas.openxmlformats.org/officeDocument/2006/relationships/tags" Target="../tags/tag301.xml"/><Relationship Id="rId11" Type="http://schemas.openxmlformats.org/officeDocument/2006/relationships/tags" Target="../tags/tag300.xml"/><Relationship Id="rId10" Type="http://schemas.openxmlformats.org/officeDocument/2006/relationships/tags" Target="../tags/tag299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968" y="136131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68" y="384098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184" y="523097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5156201" y="2882902"/>
            <a:ext cx="1879600" cy="165100"/>
          </a:xfrm>
          <a:custGeom>
            <a:avLst/>
            <a:gdLst>
              <a:gd name="connisteX0" fmla="*/ 0 w 1879604"/>
              <a:gd name="connsiteY0" fmla="*/ 82552 h 165104"/>
              <a:gd name="connisteX1" fmla="*/ 82552 w 1879604"/>
              <a:gd name="connsiteY1" fmla="*/ 0 h 165104"/>
              <a:gd name="connisteX2" fmla="*/ 1797052 w 1879604"/>
              <a:gd name="connsiteY2" fmla="*/ 0 h 165104"/>
              <a:gd name="connisteX3" fmla="*/ 1879604 w 1879604"/>
              <a:gd name="connsiteY3" fmla="*/ 82552 h 165104"/>
              <a:gd name="connisteX4" fmla="*/ 1879604 w 1879604"/>
              <a:gd name="connsiteY4" fmla="*/ 82552 h 165104"/>
              <a:gd name="connisteX5" fmla="*/ 1797052 w 1879604"/>
              <a:gd name="connsiteY5" fmla="*/ 165104 h 165104"/>
              <a:gd name="connisteX6" fmla="*/ 82552 w 1879604"/>
              <a:gd name="connsiteY6" fmla="*/ 165104 h 165104"/>
              <a:gd name="connisteX7" fmla="*/ 0 w 1879604"/>
              <a:gd name="connsiteY7" fmla="*/ 82552 h 165104"/>
              <a:gd name="connisteX8" fmla="*/ 0 w 1879604"/>
              <a:gd name="connsiteY8" fmla="*/ 82552 h 1651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879604" h="165104">
                <a:moveTo>
                  <a:pt x="0" y="82552"/>
                </a:moveTo>
                <a:cubicBezTo>
                  <a:pt x="0" y="36960"/>
                  <a:pt x="36960" y="0"/>
                  <a:pt x="82552" y="0"/>
                </a:cubicBezTo>
                <a:lnTo>
                  <a:pt x="1797052" y="0"/>
                </a:lnTo>
                <a:cubicBezTo>
                  <a:pt x="1842644" y="0"/>
                  <a:pt x="1879604" y="36960"/>
                  <a:pt x="1879604" y="82552"/>
                </a:cubicBezTo>
                <a:lnTo>
                  <a:pt x="1879604" y="82552"/>
                </a:lnTo>
                <a:cubicBezTo>
                  <a:pt x="1879604" y="128144"/>
                  <a:pt x="1842644" y="165104"/>
                  <a:pt x="1797052" y="165104"/>
                </a:cubicBezTo>
                <a:lnTo>
                  <a:pt x="82552" y="165104"/>
                </a:lnTo>
                <a:cubicBezTo>
                  <a:pt x="36960" y="165104"/>
                  <a:pt x="0" y="128144"/>
                  <a:pt x="0" y="82552"/>
                </a:cubicBezTo>
                <a:lnTo>
                  <a:pt x="0" y="82552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副标题 8"/>
          <p:cNvSpPr>
            <a:spLocks noGrp="1"/>
          </p:cNvSpPr>
          <p:nvPr>
            <p:ph type="subTitle" idx="13" hasCustomPrompt="1"/>
            <p:custDataLst>
              <p:tags r:id="rId8"/>
            </p:custDataLst>
          </p:nvPr>
        </p:nvSpPr>
        <p:spPr>
          <a:xfrm>
            <a:off x="3898901" y="2613657"/>
            <a:ext cx="4394204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THE END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3835396" y="3206746"/>
            <a:ext cx="4521196" cy="1015999"/>
          </a:xfrm>
          <a:noFill/>
        </p:spPr>
        <p:txBody>
          <a:bodyPr lIns="0" tIns="0" rIns="0" bIns="0" anchor="t">
            <a:noAutofit/>
          </a:bodyPr>
          <a:lstStyle>
            <a:lvl1pPr algn="ctr">
              <a:lnSpc>
                <a:spcPct val="104000"/>
              </a:lnSpc>
              <a:buNone/>
              <a:defRPr sz="64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>
                <a:latin typeface="汉仪刚艺体-85W" panose="00020600040101010101" charset="-122"/>
                <a:ea typeface="汉仪刚艺体-85W" panose="00020600040101010101" charset="-122"/>
              </a:rPr>
              <a:t>谢谢观看</a:t>
            </a:r>
            <a:endParaRPr lang="zh-CN" altLang="en-US" smtClean="0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1041401" y="2476497"/>
            <a:ext cx="2336800" cy="1917700"/>
          </a:xfrm>
          <a:custGeom>
            <a:avLst/>
            <a:gdLst>
              <a:gd name="connisteX0" fmla="*/ 643728 w 2337078"/>
              <a:gd name="connsiteY0" fmla="*/ 197949 h 1917697"/>
              <a:gd name="connisteX1" fmla="*/ 929185 w 2337078"/>
              <a:gd name="connsiteY1" fmla="*/ 0 h 1917697"/>
              <a:gd name="connisteX2" fmla="*/ 2337078 w 2337078"/>
              <a:gd name="connsiteY2" fmla="*/ 0 h 1917697"/>
              <a:gd name="connisteX3" fmla="*/ 1693340 w 2337078"/>
              <a:gd name="connsiteY3" fmla="*/ 1719748 h 1917697"/>
              <a:gd name="connisteX4" fmla="*/ 1407883 w 2337078"/>
              <a:gd name="connsiteY4" fmla="*/ 1917697 h 1917697"/>
              <a:gd name="connisteX5" fmla="*/ 0 w 2337078"/>
              <a:gd name="connsiteY5" fmla="*/ 1917697 h 1917697"/>
              <a:gd name="connisteX6" fmla="*/ 643728 w 2337078"/>
              <a:gd name="connsiteY6" fmla="*/ 197949 h 19176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337078" h="1917698">
                <a:moveTo>
                  <a:pt x="643728" y="197949"/>
                </a:moveTo>
                <a:cubicBezTo>
                  <a:pt x="688296" y="78894"/>
                  <a:pt x="802066" y="0"/>
                  <a:pt x="929186" y="0"/>
                </a:cubicBezTo>
                <a:lnTo>
                  <a:pt x="2337078" y="0"/>
                </a:lnTo>
                <a:lnTo>
                  <a:pt x="1693341" y="1719749"/>
                </a:lnTo>
                <a:cubicBezTo>
                  <a:pt x="1648773" y="1838804"/>
                  <a:pt x="1535012" y="1917698"/>
                  <a:pt x="1407883" y="1917698"/>
                </a:cubicBezTo>
                <a:lnTo>
                  <a:pt x="0" y="1917698"/>
                </a:lnTo>
                <a:lnTo>
                  <a:pt x="643728" y="19794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62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3733800" y="2284095"/>
            <a:ext cx="7131685" cy="2289810"/>
          </a:xfrm>
          <a:noFill/>
        </p:spPr>
        <p:txBody>
          <a:bodyPr lIns="0" tIns="0" rIns="0" bIns="0" anchor="ctr">
            <a:normAutofit/>
          </a:bodyPr>
          <a:lstStyle>
            <a:lvl1pPr algn="l">
              <a:lnSpc>
                <a:spcPct val="104000"/>
              </a:lnSpc>
              <a:buNone/>
              <a:defRPr sz="4800" b="0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mtClean="0">
                <a:latin typeface="汉仪刚艺体-85W" panose="00020600040101010101" charset="-122"/>
                <a:ea typeface="汉仪刚艺体-85W" panose="00020600040101010101" charset="-122"/>
              </a:rPr>
              <a:t>章节页的标题</a:t>
            </a:r>
            <a:endParaRPr lang="zh-CN" altLang="en-US" smtClean="0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368302" y="2351450"/>
            <a:ext cx="2451104" cy="2117741"/>
          </a:xfrm>
          <a:noFill/>
        </p:spPr>
        <p:txBody>
          <a:bodyPr lIns="0" tIns="0" rIns="0" bIns="0" anchor="ctr">
            <a:noAutofit/>
          </a:bodyPr>
          <a:lstStyle>
            <a:lvl1pPr algn="r">
              <a:lnSpc>
                <a:spcPct val="109000"/>
              </a:lnSpc>
              <a:buNone/>
              <a:defRPr sz="10000" b="0">
                <a:solidFill>
                  <a:srgbClr val="FFFFFF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</a:t>
            </a:r>
            <a:r>
              <a:rPr lang="en-US" altLang="zh-CN" smtClean="0">
                <a:latin typeface="MiSans Normal" panose="00000500000000000000" charset="-122"/>
                <a:ea typeface="MiSans Normal" panose="00000500000000000000" charset="-122"/>
              </a:rPr>
              <a:t>1</a:t>
            </a:r>
            <a:endParaRPr lang="en-US" altLang="zh-CN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任意多边形 4"/>
          <p:cNvSpPr/>
          <p:nvPr userDrawn="1">
            <p:custDataLst>
              <p:tags r:id="rId4"/>
            </p:custDataLst>
          </p:nvPr>
        </p:nvSpPr>
        <p:spPr>
          <a:xfrm>
            <a:off x="1015999" y="0"/>
            <a:ext cx="1270635" cy="609600"/>
          </a:xfrm>
          <a:custGeom>
            <a:avLst/>
            <a:gdLst>
              <a:gd name="connisteX0" fmla="*/ 0 w 1270001"/>
              <a:gd name="connsiteY0" fmla="*/ 0 h 609603"/>
              <a:gd name="connisteX1" fmla="*/ 1270001 w 1270001"/>
              <a:gd name="connsiteY1" fmla="*/ 0 h 609603"/>
              <a:gd name="connisteX2" fmla="*/ 1270001 w 1270001"/>
              <a:gd name="connsiteY2" fmla="*/ 406395 h 609603"/>
              <a:gd name="connisteX3" fmla="*/ 1066803 w 1270001"/>
              <a:gd name="connsiteY3" fmla="*/ 609603 h 609603"/>
              <a:gd name="connisteX4" fmla="*/ 203197 w 1270001"/>
              <a:gd name="connsiteY4" fmla="*/ 609603 h 609603"/>
              <a:gd name="connisteX5" fmla="*/ 0 w 1270001"/>
              <a:gd name="connsiteY5" fmla="*/ 406395 h 609603"/>
              <a:gd name="connisteX6" fmla="*/ 0 w 1270001"/>
              <a:gd name="connsiteY6" fmla="*/ 0 h 60960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1270001" h="609603">
                <a:moveTo>
                  <a:pt x="0" y="0"/>
                </a:moveTo>
                <a:lnTo>
                  <a:pt x="1270001" y="0"/>
                </a:lnTo>
                <a:lnTo>
                  <a:pt x="1270001" y="406396"/>
                </a:lnTo>
                <a:cubicBezTo>
                  <a:pt x="1270001" y="518620"/>
                  <a:pt x="1179027" y="609603"/>
                  <a:pt x="1066803" y="609603"/>
                </a:cubicBezTo>
                <a:lnTo>
                  <a:pt x="203198" y="609603"/>
                </a:lnTo>
                <a:cubicBezTo>
                  <a:pt x="90974" y="609603"/>
                  <a:pt x="0" y="518620"/>
                  <a:pt x="0" y="406396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62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3" hasCustomPrompt="1"/>
            <p:custDataLst>
              <p:tags r:id="rId8"/>
            </p:custDataLst>
          </p:nvPr>
        </p:nvSpPr>
        <p:spPr>
          <a:xfrm>
            <a:off x="1015999" y="2012948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20XX YEAR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标题 6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1016000" y="2520950"/>
            <a:ext cx="9410700" cy="2489200"/>
          </a:xfrm>
          <a:noFill/>
        </p:spPr>
        <p:txBody>
          <a:bodyPr lIns="0" tIns="0" rIns="0" bIns="0" anchor="t">
            <a:normAutofit/>
          </a:bodyPr>
          <a:lstStyle>
            <a:lvl1pPr algn="l">
              <a:lnSpc>
                <a:spcPct val="111000"/>
              </a:lnSpc>
              <a:buNone/>
              <a:defRPr sz="60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>
                <a:latin typeface="汉仪刚艺体-85W" panose="00020600040101010101" charset="-122"/>
                <a:ea typeface="汉仪刚艺体-85W" panose="00020600040101010101" charset="-122"/>
              </a:rPr>
              <a:t>科技风年终总结汇报</a:t>
            </a:r>
            <a:endParaRPr lang="zh-CN" altLang="en-US" smtClean="0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5" hasCustomPrompt="1"/>
            <p:custDataLst>
              <p:tags r:id="rId10"/>
            </p:custDataLst>
          </p:nvPr>
        </p:nvSpPr>
        <p:spPr>
          <a:xfrm>
            <a:off x="1015999" y="5187946"/>
            <a:ext cx="9296403" cy="457200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BY WPS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1041401" y="2476497"/>
            <a:ext cx="2336800" cy="1917700"/>
          </a:xfrm>
          <a:custGeom>
            <a:avLst/>
            <a:gdLst>
              <a:gd name="connisteX0" fmla="*/ 643728 w 2337078"/>
              <a:gd name="connsiteY0" fmla="*/ 197949 h 1917697"/>
              <a:gd name="connisteX1" fmla="*/ 929185 w 2337078"/>
              <a:gd name="connsiteY1" fmla="*/ 0 h 1917697"/>
              <a:gd name="connisteX2" fmla="*/ 2337078 w 2337078"/>
              <a:gd name="connsiteY2" fmla="*/ 0 h 1917697"/>
              <a:gd name="connisteX3" fmla="*/ 1693340 w 2337078"/>
              <a:gd name="connsiteY3" fmla="*/ 1719748 h 1917697"/>
              <a:gd name="connisteX4" fmla="*/ 1407883 w 2337078"/>
              <a:gd name="connsiteY4" fmla="*/ 1917697 h 1917697"/>
              <a:gd name="connisteX5" fmla="*/ 0 w 2337078"/>
              <a:gd name="connsiteY5" fmla="*/ 1917697 h 1917697"/>
              <a:gd name="connisteX6" fmla="*/ 643728 w 2337078"/>
              <a:gd name="connsiteY6" fmla="*/ 197949 h 19176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pathLst>
              <a:path w="2337078" h="1917698">
                <a:moveTo>
                  <a:pt x="643728" y="197949"/>
                </a:moveTo>
                <a:cubicBezTo>
                  <a:pt x="688296" y="78894"/>
                  <a:pt x="802066" y="0"/>
                  <a:pt x="929186" y="0"/>
                </a:cubicBezTo>
                <a:lnTo>
                  <a:pt x="2337078" y="0"/>
                </a:lnTo>
                <a:lnTo>
                  <a:pt x="1693341" y="1719749"/>
                </a:lnTo>
                <a:cubicBezTo>
                  <a:pt x="1648773" y="1838804"/>
                  <a:pt x="1535012" y="1917698"/>
                  <a:pt x="1407883" y="1917698"/>
                </a:cubicBezTo>
                <a:lnTo>
                  <a:pt x="0" y="1917698"/>
                </a:lnTo>
                <a:lnTo>
                  <a:pt x="643728" y="197949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62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ctrTitle" idx="13" hasCustomPrompt="1"/>
            <p:custDataLst>
              <p:tags r:id="rId8"/>
            </p:custDataLst>
          </p:nvPr>
        </p:nvSpPr>
        <p:spPr>
          <a:xfrm>
            <a:off x="3733800" y="2284095"/>
            <a:ext cx="7131685" cy="2289810"/>
          </a:xfrm>
          <a:noFill/>
        </p:spPr>
        <p:txBody>
          <a:bodyPr lIns="0" tIns="0" rIns="0" bIns="0" anchor="ctr">
            <a:normAutofit/>
          </a:bodyPr>
          <a:lstStyle>
            <a:lvl1pPr algn="l">
              <a:lnSpc>
                <a:spcPct val="104000"/>
              </a:lnSpc>
              <a:buNone/>
              <a:defRPr sz="4800" b="0">
                <a:solidFill>
                  <a:srgbClr val="FFFFFF"/>
                </a:solidFill>
                <a:latin typeface="+mn-ea"/>
                <a:ea typeface="+mn-ea"/>
              </a:defRPr>
            </a:lvl1pPr>
          </a:lstStyle>
          <a:p>
            <a:r>
              <a:rPr lang="zh-CN" altLang="en-US" smtClean="0"/>
              <a:t>章节页的标题</a:t>
            </a:r>
            <a:endParaRPr lang="zh-CN" altLang="en-US" smtClean="0"/>
          </a:p>
        </p:txBody>
      </p:sp>
      <p:sp>
        <p:nvSpPr>
          <p:cNvPr id="10" name="文本占位符 9"/>
          <p:cNvSpPr>
            <a:spLocks noGrp="1"/>
          </p:cNvSpPr>
          <p:nvPr>
            <p:ph type="body" idx="14" hasCustomPrompt="1"/>
            <p:custDataLst>
              <p:tags r:id="rId9"/>
            </p:custDataLst>
          </p:nvPr>
        </p:nvSpPr>
        <p:spPr>
          <a:xfrm>
            <a:off x="368302" y="2351450"/>
            <a:ext cx="2451104" cy="2117741"/>
          </a:xfrm>
          <a:noFill/>
        </p:spPr>
        <p:txBody>
          <a:bodyPr lIns="0" tIns="0" rIns="0" bIns="0" anchor="ctr">
            <a:noAutofit/>
          </a:bodyPr>
          <a:lstStyle>
            <a:lvl1pPr algn="r">
              <a:lnSpc>
                <a:spcPct val="109000"/>
              </a:lnSpc>
              <a:buNone/>
              <a:defRPr sz="10000" b="0">
                <a:solidFill>
                  <a:srgbClr val="FFFFFF"/>
                </a:solidFill>
                <a:latin typeface="+mj-ea"/>
                <a:ea typeface="+mj-ea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smtClean="0"/>
              <a:t>0</a:t>
            </a:r>
            <a:r>
              <a:rPr lang="en-US" altLang="zh-CN" smtClean="0"/>
              <a:t>1</a:t>
            </a:r>
            <a:endParaRPr lang="en-US" altLang="zh-CN" smtClean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84" y="1983597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氛围图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 7"/>
          <p:cNvSpPr/>
          <p:nvPr userDrawn="1">
            <p:custDataLst>
              <p:tags r:id="rId4"/>
            </p:custDataLst>
          </p:nvPr>
        </p:nvSpPr>
        <p:spPr>
          <a:xfrm>
            <a:off x="5156201" y="2882902"/>
            <a:ext cx="1879600" cy="165100"/>
          </a:xfrm>
          <a:custGeom>
            <a:avLst/>
            <a:gdLst>
              <a:gd name="connisteX0" fmla="*/ 0 w 1879604"/>
              <a:gd name="connsiteY0" fmla="*/ 82552 h 165104"/>
              <a:gd name="connisteX1" fmla="*/ 82552 w 1879604"/>
              <a:gd name="connsiteY1" fmla="*/ 0 h 165104"/>
              <a:gd name="connisteX2" fmla="*/ 1797052 w 1879604"/>
              <a:gd name="connsiteY2" fmla="*/ 0 h 165104"/>
              <a:gd name="connisteX3" fmla="*/ 1879604 w 1879604"/>
              <a:gd name="connsiteY3" fmla="*/ 82552 h 165104"/>
              <a:gd name="connisteX4" fmla="*/ 1879604 w 1879604"/>
              <a:gd name="connsiteY4" fmla="*/ 82552 h 165104"/>
              <a:gd name="connisteX5" fmla="*/ 1797052 w 1879604"/>
              <a:gd name="connsiteY5" fmla="*/ 165104 h 165104"/>
              <a:gd name="connisteX6" fmla="*/ 82552 w 1879604"/>
              <a:gd name="connsiteY6" fmla="*/ 165104 h 165104"/>
              <a:gd name="connisteX7" fmla="*/ 0 w 1879604"/>
              <a:gd name="connsiteY7" fmla="*/ 82552 h 165104"/>
              <a:gd name="connisteX8" fmla="*/ 0 w 1879604"/>
              <a:gd name="connsiteY8" fmla="*/ 82552 h 1651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879604" h="165104">
                <a:moveTo>
                  <a:pt x="0" y="82552"/>
                </a:moveTo>
                <a:cubicBezTo>
                  <a:pt x="0" y="36960"/>
                  <a:pt x="36960" y="0"/>
                  <a:pt x="82552" y="0"/>
                </a:cubicBezTo>
                <a:lnTo>
                  <a:pt x="1797052" y="0"/>
                </a:lnTo>
                <a:cubicBezTo>
                  <a:pt x="1842644" y="0"/>
                  <a:pt x="1879604" y="36960"/>
                  <a:pt x="1879604" y="82552"/>
                </a:cubicBezTo>
                <a:lnTo>
                  <a:pt x="1879604" y="82552"/>
                </a:lnTo>
                <a:cubicBezTo>
                  <a:pt x="1879604" y="128144"/>
                  <a:pt x="1842644" y="165104"/>
                  <a:pt x="1797052" y="165104"/>
                </a:cubicBezTo>
                <a:lnTo>
                  <a:pt x="82552" y="165104"/>
                </a:lnTo>
                <a:cubicBezTo>
                  <a:pt x="36960" y="165104"/>
                  <a:pt x="0" y="128144"/>
                  <a:pt x="0" y="82552"/>
                </a:cubicBezTo>
                <a:lnTo>
                  <a:pt x="0" y="82552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3" hasCustomPrompt="1"/>
            <p:custDataLst>
              <p:tags r:id="rId8"/>
            </p:custDataLst>
          </p:nvPr>
        </p:nvSpPr>
        <p:spPr>
          <a:xfrm>
            <a:off x="3898901" y="2613657"/>
            <a:ext cx="4394204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THE END</a:t>
            </a:r>
            <a:endParaRPr lang="zh-CN" altLang="en-US" smtClean="0"/>
          </a:p>
        </p:txBody>
      </p:sp>
      <p:sp>
        <p:nvSpPr>
          <p:cNvPr id="10" name="标题 9"/>
          <p:cNvSpPr>
            <a:spLocks noGrp="1"/>
          </p:cNvSpPr>
          <p:nvPr>
            <p:ph type="ctrTitle" idx="14" hasCustomPrompt="1"/>
            <p:custDataLst>
              <p:tags r:id="rId9"/>
            </p:custDataLst>
          </p:nvPr>
        </p:nvSpPr>
        <p:spPr>
          <a:xfrm>
            <a:off x="3835396" y="3206746"/>
            <a:ext cx="4521196" cy="1015999"/>
          </a:xfrm>
          <a:noFill/>
        </p:spPr>
        <p:txBody>
          <a:bodyPr lIns="0" tIns="0" rIns="0" bIns="0" anchor="t">
            <a:noAutofit/>
          </a:bodyPr>
          <a:lstStyle>
            <a:lvl1pPr algn="ctr">
              <a:lnSpc>
                <a:spcPct val="104000"/>
              </a:lnSpc>
              <a:buNone/>
              <a:defRPr sz="6400" b="0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谢谢观看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任意多边形 4"/>
          <p:cNvSpPr/>
          <p:nvPr userDrawn="1">
            <p:custDataLst>
              <p:tags r:id="rId5"/>
            </p:custDataLst>
          </p:nvPr>
        </p:nvSpPr>
        <p:spPr>
          <a:xfrm>
            <a:off x="10921996" y="6349996"/>
            <a:ext cx="1270000" cy="508635"/>
          </a:xfrm>
          <a:custGeom>
            <a:avLst/>
            <a:gdLst>
              <a:gd name="connisteX0" fmla="*/ 0 w 1270001"/>
              <a:gd name="connsiteY0" fmla="*/ 203197 h 508004"/>
              <a:gd name="connisteX1" fmla="*/ 203197 w 1270001"/>
              <a:gd name="connsiteY1" fmla="*/ 0 h 508004"/>
              <a:gd name="connisteX2" fmla="*/ 1270001 w 1270001"/>
              <a:gd name="connsiteY2" fmla="*/ 0 h 508004"/>
              <a:gd name="connisteX3" fmla="*/ 1270001 w 1270001"/>
              <a:gd name="connsiteY3" fmla="*/ 508004 h 508004"/>
              <a:gd name="connisteX4" fmla="*/ 0 w 1270001"/>
              <a:gd name="connsiteY4" fmla="*/ 508004 h 508004"/>
              <a:gd name="connisteX5" fmla="*/ 0 w 1270001"/>
              <a:gd name="connsiteY5" fmla="*/ 203197 h 50800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pathLst>
              <a:path w="1270001" h="508004">
                <a:moveTo>
                  <a:pt x="0" y="203198"/>
                </a:moveTo>
                <a:cubicBezTo>
                  <a:pt x="0" y="90974"/>
                  <a:pt x="90974" y="0"/>
                  <a:pt x="203198" y="0"/>
                </a:cubicBezTo>
                <a:lnTo>
                  <a:pt x="1270001" y="0"/>
                </a:lnTo>
                <a:lnTo>
                  <a:pt x="1270001" y="508004"/>
                </a:lnTo>
                <a:lnTo>
                  <a:pt x="0" y="508004"/>
                </a:lnTo>
                <a:lnTo>
                  <a:pt x="0" y="203198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chemeClr val="accent1"/>
              </a:gs>
            </a:gsLst>
            <a:lin ang="16200000"/>
          </a:gradFill>
          <a:ln w="0">
            <a:noFill/>
          </a:ln>
          <a:extLst>
            <a:ext uri="{91240B29-F687-4F45-9708-019B960494DF}">
              <a14:hiddenLine xmlns:a14="http://schemas.microsoft.com/office/drawing/2010/main" w="0">
                <a:pattFill prst="pct5">
                  <a:fgClr>
                    <a:schemeClr val="accent1">
                      <a:lumMod val="75000"/>
                    </a:schemeClr>
                  </a:fgClr>
                </a:pattFill>
              </a14:hiddenLine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6" name="图片 5" descr="C:/Users/win10/AppData/Local/Temp/figmazip/slide_935eabbb91aa80f5\datas\氛围图-12001&amp;66983.png"/>
          <p:cNvPicPr>
            <a:picLocks noChangeAspect="1"/>
          </p:cNvPicPr>
          <p:nvPr userDrawn="1">
            <p:custDataLst>
              <p:tags r:id="rId6"/>
            </p:custDataLst>
          </p:nvPr>
        </p:nvPicPr>
        <p:blipFill>
          <a:blip r:embed="rId7" r:link="rId8"/>
          <a:stretch>
            <a:fillRect/>
          </a:stretch>
        </p:blipFill>
        <p:spPr>
          <a:xfrm>
            <a:off x="0" y="0"/>
            <a:ext cx="3581400" cy="6858000"/>
          </a:xfrm>
          <a:prstGeom prst="rect">
            <a:avLst/>
          </a:prstGeom>
        </p:spPr>
      </p:pic>
      <p:sp>
        <p:nvSpPr>
          <p:cNvPr id="7" name="副标题 6"/>
          <p:cNvSpPr>
            <a:spLocks noGrp="1"/>
          </p:cNvSpPr>
          <p:nvPr>
            <p:ph type="subTitle" idx="13" hasCustomPrompt="1"/>
            <p:custDataLst>
              <p:tags r:id="rId9"/>
            </p:custDataLst>
          </p:nvPr>
        </p:nvSpPr>
        <p:spPr>
          <a:xfrm>
            <a:off x="609603" y="2766057"/>
            <a:ext cx="2438403" cy="457200"/>
          </a:xfrm>
          <a:noFill/>
        </p:spPr>
        <p:txBody>
          <a:bodyPr lIns="0" tIns="0" rIns="0" bIns="0" anchor="t">
            <a:noAutofit/>
          </a:bodyPr>
          <a:lstStyle>
            <a:lvl1pPr marL="0" indent="0" algn="l">
              <a:lnSpc>
                <a:spcPct val="125000"/>
              </a:lnSpc>
              <a:buNone/>
              <a:defRPr sz="2400" b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CONTENTS</a:t>
            </a:r>
            <a:endParaRPr lang="zh-CN" altLang="en-US" smtClean="0"/>
          </a:p>
        </p:txBody>
      </p:sp>
      <p:sp>
        <p:nvSpPr>
          <p:cNvPr id="8" name="标题 7"/>
          <p:cNvSpPr>
            <a:spLocks noGrp="1"/>
          </p:cNvSpPr>
          <p:nvPr>
            <p:ph type="ctrTitle" idx="14" hasCustomPrompt="1"/>
            <p:custDataLst>
              <p:tags r:id="rId10"/>
            </p:custDataLst>
          </p:nvPr>
        </p:nvSpPr>
        <p:spPr>
          <a:xfrm>
            <a:off x="609603" y="3289298"/>
            <a:ext cx="2501899" cy="761997"/>
          </a:xfrm>
          <a:noFill/>
        </p:spPr>
        <p:txBody>
          <a:bodyPr lIns="0" tIns="0" rIns="0" bIns="0" anchor="t">
            <a:noAutofit/>
          </a:bodyPr>
          <a:lstStyle>
            <a:lvl1pPr algn="l">
              <a:lnSpc>
                <a:spcPct val="114000"/>
              </a:lnSpc>
              <a:buNone/>
              <a:defRPr sz="4400" b="1">
                <a:solidFill>
                  <a:srgbClr val="FFFFFF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smtClean="0"/>
              <a:t>目录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Subtitle 10"/>
          <p:cNvSpPr>
            <a:spLocks noGrp="1"/>
          </p:cNvSpPr>
          <p:nvPr>
            <p:ph type="subTitle" idx="17826305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12" name="Title 11"/>
          <p:cNvSpPr>
            <a:spLocks noGrp="1"/>
          </p:cNvSpPr>
          <p:nvPr>
            <p:ph type="ctrTitle" idx="17826049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319883777" hasCustomPrompt="1"/>
            <p:custDataLst>
              <p:tags r:id="rId7"/>
            </p:custDataLst>
          </p:nvPr>
        </p:nvSpPr>
        <p:spPr>
          <a:xfrm>
            <a:off x="40703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01</a:t>
            </a:r>
            <a:endParaRPr lang="zh-CN" altLang="en-US" smtClean="0"/>
          </a:p>
        </p:txBody>
      </p:sp>
      <p:sp>
        <p:nvSpPr>
          <p:cNvPr id="14" name="装饰  3"/>
          <p:cNvSpPr>
            <a:spLocks noGrp="1"/>
          </p:cNvSpPr>
          <p:nvPr>
            <p:ph type="body" idx="319883522" hasCustomPrompt="1"/>
            <p:custDataLst>
              <p:tags r:id="rId8"/>
            </p:custDataLst>
          </p:nvPr>
        </p:nvSpPr>
        <p:spPr>
          <a:xfrm>
            <a:off x="48514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51446017" hasCustomPrompt="1"/>
            <p:custDataLst>
              <p:tags r:id="rId9"/>
            </p:custDataLst>
          </p:nvPr>
        </p:nvSpPr>
        <p:spPr>
          <a:xfrm>
            <a:off x="50800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319949313" hasCustomPrompt="1"/>
            <p:custDataLst>
              <p:tags r:id="rId10"/>
            </p:custDataLst>
          </p:nvPr>
        </p:nvSpPr>
        <p:spPr>
          <a:xfrm>
            <a:off x="7994650" y="22860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02</a:t>
            </a:r>
            <a:endParaRPr lang="zh-CN" altLang="en-US" smtClean="0"/>
          </a:p>
        </p:txBody>
      </p:sp>
      <p:sp>
        <p:nvSpPr>
          <p:cNvPr id="17" name="装饰  6"/>
          <p:cNvSpPr>
            <a:spLocks noGrp="1"/>
          </p:cNvSpPr>
          <p:nvPr>
            <p:ph type="body" idx="319949058" hasCustomPrompt="1"/>
            <p:custDataLst>
              <p:tags r:id="rId11"/>
            </p:custDataLst>
          </p:nvPr>
        </p:nvSpPr>
        <p:spPr>
          <a:xfrm>
            <a:off x="8775700" y="22098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18" name="Text Placeholder 17"/>
          <p:cNvSpPr>
            <a:spLocks noGrp="1"/>
          </p:cNvSpPr>
          <p:nvPr>
            <p:ph type="body" idx="51511553" hasCustomPrompt="1"/>
            <p:custDataLst>
              <p:tags r:id="rId12"/>
            </p:custDataLst>
          </p:nvPr>
        </p:nvSpPr>
        <p:spPr>
          <a:xfrm>
            <a:off x="9004300" y="21336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19" name="Text Placeholder 18"/>
          <p:cNvSpPr>
            <a:spLocks noGrp="1"/>
          </p:cNvSpPr>
          <p:nvPr>
            <p:ph type="body" idx="320014849" hasCustomPrompt="1"/>
            <p:custDataLst>
              <p:tags r:id="rId13"/>
            </p:custDataLst>
          </p:nvPr>
        </p:nvSpPr>
        <p:spPr>
          <a:xfrm>
            <a:off x="40703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03</a:t>
            </a:r>
            <a:endParaRPr lang="zh-CN" altLang="en-US" smtClean="0"/>
          </a:p>
        </p:txBody>
      </p:sp>
      <p:sp>
        <p:nvSpPr>
          <p:cNvPr id="20" name="装饰  9"/>
          <p:cNvSpPr>
            <a:spLocks noGrp="1"/>
          </p:cNvSpPr>
          <p:nvPr>
            <p:ph type="body" idx="320014594" hasCustomPrompt="1"/>
            <p:custDataLst>
              <p:tags r:id="rId14"/>
            </p:custDataLst>
          </p:nvPr>
        </p:nvSpPr>
        <p:spPr>
          <a:xfrm>
            <a:off x="48514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1" name="Text Placeholder 20"/>
          <p:cNvSpPr>
            <a:spLocks noGrp="1"/>
          </p:cNvSpPr>
          <p:nvPr>
            <p:ph type="body" idx="51577089" hasCustomPrompt="1"/>
            <p:custDataLst>
              <p:tags r:id="rId15"/>
            </p:custDataLst>
          </p:nvPr>
        </p:nvSpPr>
        <p:spPr>
          <a:xfrm>
            <a:off x="50800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  <p:sp>
        <p:nvSpPr>
          <p:cNvPr id="22" name="Text Placeholder 21"/>
          <p:cNvSpPr>
            <a:spLocks noGrp="1"/>
          </p:cNvSpPr>
          <p:nvPr>
            <p:ph type="body" idx="320080385" hasCustomPrompt="1"/>
            <p:custDataLst>
              <p:tags r:id="rId16"/>
            </p:custDataLst>
          </p:nvPr>
        </p:nvSpPr>
        <p:spPr>
          <a:xfrm>
            <a:off x="7994650" y="39624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04</a:t>
            </a:r>
            <a:endParaRPr lang="zh-CN" altLang="en-US" smtClean="0"/>
          </a:p>
        </p:txBody>
      </p:sp>
      <p:sp>
        <p:nvSpPr>
          <p:cNvPr id="23" name="装饰  2"/>
          <p:cNvSpPr>
            <a:spLocks noGrp="1"/>
          </p:cNvSpPr>
          <p:nvPr>
            <p:ph type="body" idx="320080130" hasCustomPrompt="1"/>
            <p:custDataLst>
              <p:tags r:id="rId17"/>
            </p:custDataLst>
          </p:nvPr>
        </p:nvSpPr>
        <p:spPr>
          <a:xfrm>
            <a:off x="8775700" y="3886200"/>
            <a:ext cx="25400" cy="762000"/>
          </a:xfrm>
          <a:custGeom>
            <a:avLst/>
            <a:gdLst>
              <a:gd name="connisteX0" fmla="*/ 0 w 25400"/>
              <a:gd name="connsiteY0" fmla="*/ 12700 h 762000"/>
              <a:gd name="connisteX1" fmla="*/ 12700 w 25400"/>
              <a:gd name="connsiteY1" fmla="*/ 0 h 762000"/>
              <a:gd name="connisteX2" fmla="*/ 12700 w 25400"/>
              <a:gd name="connsiteY2" fmla="*/ 0 h 762000"/>
              <a:gd name="connisteX3" fmla="*/ 25400 w 25400"/>
              <a:gd name="connsiteY3" fmla="*/ 12700 h 762000"/>
              <a:gd name="connisteX4" fmla="*/ 25400 w 25400"/>
              <a:gd name="connsiteY4" fmla="*/ 749300 h 762000"/>
              <a:gd name="connisteX5" fmla="*/ 12700 w 25400"/>
              <a:gd name="connsiteY5" fmla="*/ 762000 h 762000"/>
              <a:gd name="connisteX6" fmla="*/ 12700 w 25400"/>
              <a:gd name="connsiteY6" fmla="*/ 762000 h 762000"/>
              <a:gd name="connisteX7" fmla="*/ 0 w 25400"/>
              <a:gd name="connsiteY7" fmla="*/ 749300 h 762000"/>
              <a:gd name="connisteX8" fmla="*/ 0 w 25400"/>
              <a:gd name="connsiteY8" fmla="*/ 127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25400" h="762000">
                <a:moveTo>
                  <a:pt x="0" y="12700"/>
                </a:moveTo>
                <a:cubicBezTo>
                  <a:pt x="0" y="5686"/>
                  <a:pt x="5686" y="0"/>
                  <a:pt x="12700" y="0"/>
                </a:cubicBezTo>
                <a:lnTo>
                  <a:pt x="12700" y="0"/>
                </a:lnTo>
                <a:cubicBezTo>
                  <a:pt x="19714" y="0"/>
                  <a:pt x="25400" y="5686"/>
                  <a:pt x="25400" y="12700"/>
                </a:cubicBezTo>
                <a:lnTo>
                  <a:pt x="25400" y="749300"/>
                </a:lnTo>
                <a:cubicBezTo>
                  <a:pt x="25400" y="756314"/>
                  <a:pt x="19714" y="762000"/>
                  <a:pt x="12700" y="762000"/>
                </a:cubicBezTo>
                <a:lnTo>
                  <a:pt x="12700" y="762000"/>
                </a:lnTo>
                <a:cubicBezTo>
                  <a:pt x="5686" y="762000"/>
                  <a:pt x="0" y="756314"/>
                  <a:pt x="0" y="749300"/>
                </a:cubicBezTo>
                <a:lnTo>
                  <a:pt x="0" y="12700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/>
              <a:t> </a:t>
            </a:r>
            <a:endParaRPr lang="zh-CN" altLang="en-US" smtClean="0"/>
          </a:p>
        </p:txBody>
      </p:sp>
      <p:sp>
        <p:nvSpPr>
          <p:cNvPr id="24" name="Text Placeholder 23"/>
          <p:cNvSpPr>
            <a:spLocks noGrp="1"/>
          </p:cNvSpPr>
          <p:nvPr>
            <p:ph type="body" idx="51642625" hasCustomPrompt="1"/>
            <p:custDataLst>
              <p:tags r:id="rId18"/>
            </p:custDataLst>
          </p:nvPr>
        </p:nvSpPr>
        <p:spPr>
          <a:xfrm>
            <a:off x="9004300" y="38100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/>
              <a:t>单击此处添加项标题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_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63246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88" hasCustomPrompt="1"/>
            <p:custDataLst>
              <p:tags r:id="rId6"/>
            </p:custDataLst>
          </p:nvPr>
        </p:nvSpPr>
        <p:spPr>
          <a:xfrm>
            <a:off x="7543800" y="609600"/>
            <a:ext cx="4038600" cy="5638800"/>
          </a:xfrm>
          <a:custGeom>
            <a:avLst/>
            <a:gdLst>
              <a:gd name="connisteX0" fmla="*/ 0 w 4038600"/>
              <a:gd name="connsiteY0" fmla="*/ 0 h 5638800"/>
              <a:gd name="connisteX1" fmla="*/ 4038600 w 4038600"/>
              <a:gd name="connsiteY1" fmla="*/ 0 h 5638800"/>
              <a:gd name="connisteX2" fmla="*/ 4038600 w 4038600"/>
              <a:gd name="connsiteY2" fmla="*/ 5638800 h 5638800"/>
              <a:gd name="connisteX3" fmla="*/ 0 w 4038600"/>
              <a:gd name="connsiteY3" fmla="*/ 5638800 h 5638800"/>
              <a:gd name="connisteX4" fmla="*/ 0 w 4038600"/>
              <a:gd name="connsiteY4" fmla="*/ 0 h 5638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4038600" h="5638800">
                <a:moveTo>
                  <a:pt x="0" y="0"/>
                </a:moveTo>
                <a:lnTo>
                  <a:pt x="4038600" y="0"/>
                </a:lnTo>
                <a:lnTo>
                  <a:pt x="4038600" y="5638800"/>
                </a:lnTo>
                <a:lnTo>
                  <a:pt x="0" y="5638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89" hasCustomPrompt="1"/>
            <p:custDataLst>
              <p:tags r:id="rId7"/>
            </p:custDataLst>
          </p:nvPr>
        </p:nvSpPr>
        <p:spPr>
          <a:xfrm>
            <a:off x="609600" y="4826000"/>
            <a:ext cx="50800" cy="1422400"/>
          </a:xfrm>
          <a:custGeom>
            <a:avLst/>
            <a:gdLst>
              <a:gd name="connisteX0" fmla="*/ 0 w 50800"/>
              <a:gd name="connsiteY0" fmla="*/ 0 h 1422400"/>
              <a:gd name="connisteX1" fmla="*/ 50800 w 50800"/>
              <a:gd name="connsiteY1" fmla="*/ 0 h 1422400"/>
              <a:gd name="connisteX2" fmla="*/ 50800 w 50800"/>
              <a:gd name="connsiteY2" fmla="*/ 1422400 h 1422400"/>
              <a:gd name="connisteX3" fmla="*/ 0 w 50800"/>
              <a:gd name="connsiteY3" fmla="*/ 1422400 h 1422400"/>
              <a:gd name="connisteX4" fmla="*/ 0 w 50800"/>
              <a:gd name="connsiteY4" fmla="*/ 0 h 142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0800" h="1422400">
                <a:moveTo>
                  <a:pt x="0" y="0"/>
                </a:moveTo>
                <a:lnTo>
                  <a:pt x="50800" y="0"/>
                </a:lnTo>
                <a:lnTo>
                  <a:pt x="50800" y="1422400"/>
                </a:lnTo>
                <a:lnTo>
                  <a:pt x="0" y="1422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762000" y="4826000"/>
            <a:ext cx="6172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762000" y="5334000"/>
            <a:ext cx="6172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-默认位置-并列-27_10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22098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781050" y="24130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574800" y="2209800"/>
            <a:ext cx="10007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574800" y="2667000"/>
            <a:ext cx="10007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609600" y="4191000"/>
            <a:ext cx="762000" cy="762000"/>
          </a:xfrm>
          <a:custGeom>
            <a:avLst/>
            <a:gdLst>
              <a:gd name="connisteX0" fmla="*/ 0 w 762000"/>
              <a:gd name="connsiteY0" fmla="*/ 203200 h 762000"/>
              <a:gd name="connisteX1" fmla="*/ 203200 w 762000"/>
              <a:gd name="connsiteY1" fmla="*/ 0 h 762000"/>
              <a:gd name="connisteX2" fmla="*/ 558800 w 762000"/>
              <a:gd name="connsiteY2" fmla="*/ 0 h 762000"/>
              <a:gd name="connisteX3" fmla="*/ 762000 w 762000"/>
              <a:gd name="connsiteY3" fmla="*/ 203200 h 762000"/>
              <a:gd name="connisteX4" fmla="*/ 762000 w 762000"/>
              <a:gd name="connsiteY4" fmla="*/ 558800 h 762000"/>
              <a:gd name="connisteX5" fmla="*/ 558800 w 762000"/>
              <a:gd name="connsiteY5" fmla="*/ 762000 h 762000"/>
              <a:gd name="connisteX6" fmla="*/ 203200 w 762000"/>
              <a:gd name="connsiteY6" fmla="*/ 762000 h 762000"/>
              <a:gd name="connisteX7" fmla="*/ 0 w 762000"/>
              <a:gd name="connsiteY7" fmla="*/ 558800 h 762000"/>
              <a:gd name="connisteX8" fmla="*/ 0 w 762000"/>
              <a:gd name="connsiteY8" fmla="*/ 2032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203200"/>
                </a:moveTo>
                <a:cubicBezTo>
                  <a:pt x="0" y="90976"/>
                  <a:pt x="90976" y="0"/>
                  <a:pt x="203200" y="0"/>
                </a:cubicBezTo>
                <a:lnTo>
                  <a:pt x="558800" y="0"/>
                </a:lnTo>
                <a:cubicBezTo>
                  <a:pt x="671024" y="0"/>
                  <a:pt x="762000" y="90976"/>
                  <a:pt x="762000" y="203200"/>
                </a:cubicBezTo>
                <a:lnTo>
                  <a:pt x="762000" y="558800"/>
                </a:lnTo>
                <a:cubicBezTo>
                  <a:pt x="762000" y="671024"/>
                  <a:pt x="671024" y="762000"/>
                  <a:pt x="558800" y="762000"/>
                </a:cubicBezTo>
                <a:lnTo>
                  <a:pt x="203200" y="762000"/>
                </a:lnTo>
                <a:cubicBezTo>
                  <a:pt x="90976" y="762000"/>
                  <a:pt x="0" y="671024"/>
                  <a:pt x="0" y="558800"/>
                </a:cubicBezTo>
                <a:lnTo>
                  <a:pt x="0" y="2032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781050" y="4394200"/>
            <a:ext cx="419100" cy="3556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28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1574800" y="4191000"/>
            <a:ext cx="10007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0" hasCustomPrompt="1"/>
            <p:custDataLst>
              <p:tags r:id="rId13"/>
            </p:custDataLst>
          </p:nvPr>
        </p:nvSpPr>
        <p:spPr>
          <a:xfrm>
            <a:off x="1574800" y="4648200"/>
            <a:ext cx="10007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4_8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图片占位符 11"/>
          <p:cNvSpPr>
            <a:spLocks noGrp="1"/>
          </p:cNvSpPr>
          <p:nvPr>
            <p:ph type="pic" idx="16390" hasCustomPrompt="1"/>
            <p:custDataLst>
              <p:tags r:id="rId6"/>
            </p:custDataLst>
          </p:nvPr>
        </p:nvSpPr>
        <p:spPr>
          <a:xfrm>
            <a:off x="609600" y="2057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489200" y="2260600"/>
            <a:ext cx="909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489200" y="2768600"/>
            <a:ext cx="9093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图片占位符 14"/>
          <p:cNvSpPr>
            <a:spLocks noGrp="1"/>
          </p:cNvSpPr>
          <p:nvPr>
            <p:ph type="pic" idx="16391" hasCustomPrompt="1"/>
            <p:custDataLst>
              <p:tags r:id="rId9"/>
            </p:custDataLst>
          </p:nvPr>
        </p:nvSpPr>
        <p:spPr>
          <a:xfrm>
            <a:off x="609600" y="4191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2489200" y="4394200"/>
            <a:ext cx="9093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2489200" y="4902200"/>
            <a:ext cx="90932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57_4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3860800"/>
            <a:ext cx="5334000" cy="2387600"/>
          </a:xfrm>
          <a:custGeom>
            <a:avLst/>
            <a:gdLst>
              <a:gd name="connisteX0" fmla="*/ 0 w 5334000"/>
              <a:gd name="connsiteY0" fmla="*/ 0 h 2387600"/>
              <a:gd name="connisteX1" fmla="*/ 5334000 w 5334000"/>
              <a:gd name="connsiteY1" fmla="*/ 0 h 2387600"/>
              <a:gd name="connisteX2" fmla="*/ 5334000 w 5334000"/>
              <a:gd name="connsiteY2" fmla="*/ 2387600 h 2387600"/>
              <a:gd name="connisteX3" fmla="*/ 0 w 5334000"/>
              <a:gd name="connsiteY3" fmla="*/ 2387600 h 2387600"/>
              <a:gd name="connisteX4" fmla="*/ 0 w 5334000"/>
              <a:gd name="connsiteY4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34000" h="2387600">
                <a:moveTo>
                  <a:pt x="0" y="0"/>
                </a:moveTo>
                <a:lnTo>
                  <a:pt x="5334000" y="0"/>
                </a:lnTo>
                <a:lnTo>
                  <a:pt x="5334000" y="2387600"/>
                </a:lnTo>
                <a:lnTo>
                  <a:pt x="0" y="2387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609600" y="1524000"/>
            <a:ext cx="5334000" cy="2336800"/>
          </a:xfrm>
          <a:custGeom>
            <a:avLst/>
            <a:gdLst>
              <a:gd name="connisteX0" fmla="*/ 0 w 5334000"/>
              <a:gd name="connsiteY0" fmla="*/ 0 h 2336800"/>
              <a:gd name="connisteX1" fmla="*/ 5334000 w 5334000"/>
              <a:gd name="connsiteY1" fmla="*/ 0 h 2336800"/>
              <a:gd name="connisteX2" fmla="*/ 5334000 w 5334000"/>
              <a:gd name="connsiteY2" fmla="*/ 2336800 h 2336800"/>
              <a:gd name="connisteX3" fmla="*/ 0 w 5334000"/>
              <a:gd name="connsiteY3" fmla="*/ 2336800 h 2336800"/>
              <a:gd name="connisteX4" fmla="*/ 0 w 5334000"/>
              <a:gd name="connsiteY4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34000" h="2336800">
                <a:moveTo>
                  <a:pt x="0" y="0"/>
                </a:moveTo>
                <a:lnTo>
                  <a:pt x="5334000" y="0"/>
                </a:lnTo>
                <a:lnTo>
                  <a:pt x="5334000" y="2336800"/>
                </a:lnTo>
                <a:lnTo>
                  <a:pt x="0" y="2336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41656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7244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248400" y="3860800"/>
            <a:ext cx="5334000" cy="2387600"/>
          </a:xfrm>
          <a:custGeom>
            <a:avLst/>
            <a:gdLst>
              <a:gd name="connisteX0" fmla="*/ 0 w 5334000"/>
              <a:gd name="connsiteY0" fmla="*/ 0 h 2387600"/>
              <a:gd name="connisteX1" fmla="*/ 5334000 w 5334000"/>
              <a:gd name="connsiteY1" fmla="*/ 0 h 2387600"/>
              <a:gd name="connisteX2" fmla="*/ 5334000 w 5334000"/>
              <a:gd name="connsiteY2" fmla="*/ 2387600 h 2387600"/>
              <a:gd name="connisteX3" fmla="*/ 0 w 5334000"/>
              <a:gd name="connsiteY3" fmla="*/ 2387600 h 2387600"/>
              <a:gd name="connisteX4" fmla="*/ 0 w 5334000"/>
              <a:gd name="connsiteY4" fmla="*/ 0 h 2387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34000" h="2387600">
                <a:moveTo>
                  <a:pt x="0" y="0"/>
                </a:moveTo>
                <a:lnTo>
                  <a:pt x="5334000" y="0"/>
                </a:lnTo>
                <a:lnTo>
                  <a:pt x="5334000" y="2387600"/>
                </a:lnTo>
                <a:lnTo>
                  <a:pt x="0" y="2387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6248400" y="1524000"/>
            <a:ext cx="5334000" cy="2336800"/>
          </a:xfrm>
          <a:custGeom>
            <a:avLst/>
            <a:gdLst>
              <a:gd name="connisteX0" fmla="*/ 0 w 5334000"/>
              <a:gd name="connsiteY0" fmla="*/ 0 h 2336800"/>
              <a:gd name="connisteX1" fmla="*/ 5334000 w 5334000"/>
              <a:gd name="connsiteY1" fmla="*/ 0 h 2336800"/>
              <a:gd name="connisteX2" fmla="*/ 5334000 w 5334000"/>
              <a:gd name="connsiteY2" fmla="*/ 2336800 h 2336800"/>
              <a:gd name="connisteX3" fmla="*/ 0 w 5334000"/>
              <a:gd name="connsiteY3" fmla="*/ 2336800 h 2336800"/>
              <a:gd name="connisteX4" fmla="*/ 0 w 5334000"/>
              <a:gd name="connsiteY4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34000" h="2336800">
                <a:moveTo>
                  <a:pt x="0" y="0"/>
                </a:moveTo>
                <a:lnTo>
                  <a:pt x="5334000" y="0"/>
                </a:lnTo>
                <a:lnTo>
                  <a:pt x="5334000" y="2336800"/>
                </a:lnTo>
                <a:lnTo>
                  <a:pt x="0" y="23368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6553200" y="4165600"/>
            <a:ext cx="472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6553200" y="4724400"/>
            <a:ext cx="4724400" cy="12192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叠-默认位置-并列-31_9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0" hasCustomPrompt="1"/>
            <p:custDataLst>
              <p:tags r:id="rId6"/>
            </p:custDataLst>
          </p:nvPr>
        </p:nvSpPr>
        <p:spPr>
          <a:xfrm>
            <a:off x="609600" y="1524000"/>
            <a:ext cx="10972800" cy="2209800"/>
          </a:xfrm>
          <a:custGeom>
            <a:avLst/>
            <a:gdLst>
              <a:gd name="connisteX0" fmla="*/ 0 w 10972800"/>
              <a:gd name="connsiteY0" fmla="*/ 0 h 2209800"/>
              <a:gd name="connisteX1" fmla="*/ 10972800 w 10972800"/>
              <a:gd name="connsiteY1" fmla="*/ 0 h 2209800"/>
              <a:gd name="connisteX2" fmla="*/ 10972800 w 10972800"/>
              <a:gd name="connsiteY2" fmla="*/ 2209800 h 2209800"/>
              <a:gd name="connisteX3" fmla="*/ 0 w 10972800"/>
              <a:gd name="connsiteY3" fmla="*/ 2209800 h 2209800"/>
              <a:gd name="connisteX4" fmla="*/ 0 w 109728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2209800">
                <a:moveTo>
                  <a:pt x="0" y="0"/>
                </a:moveTo>
                <a:lnTo>
                  <a:pt x="10972800" y="0"/>
                </a:lnTo>
                <a:lnTo>
                  <a:pt x="109728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1" hasCustomPrompt="1"/>
            <p:custDataLst>
              <p:tags r:id="rId7"/>
            </p:custDataLst>
          </p:nvPr>
        </p:nvSpPr>
        <p:spPr>
          <a:xfrm>
            <a:off x="914400" y="18669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2794000" y="1892300"/>
            <a:ext cx="84836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2794000" y="2451100"/>
            <a:ext cx="8483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2" hasCustomPrompt="1"/>
            <p:custDataLst>
              <p:tags r:id="rId10"/>
            </p:custDataLst>
          </p:nvPr>
        </p:nvSpPr>
        <p:spPr>
          <a:xfrm>
            <a:off x="609600" y="4038600"/>
            <a:ext cx="10972800" cy="2209800"/>
          </a:xfrm>
          <a:custGeom>
            <a:avLst/>
            <a:gdLst>
              <a:gd name="connisteX0" fmla="*/ 0 w 10972800"/>
              <a:gd name="connsiteY0" fmla="*/ 0 h 2209800"/>
              <a:gd name="connisteX1" fmla="*/ 10972800 w 10972800"/>
              <a:gd name="connsiteY1" fmla="*/ 0 h 2209800"/>
              <a:gd name="connisteX2" fmla="*/ 10972800 w 10972800"/>
              <a:gd name="connsiteY2" fmla="*/ 2209800 h 2209800"/>
              <a:gd name="connisteX3" fmla="*/ 0 w 10972800"/>
              <a:gd name="connsiteY3" fmla="*/ 2209800 h 2209800"/>
              <a:gd name="connisteX4" fmla="*/ 0 w 10972800"/>
              <a:gd name="connsiteY4" fmla="*/ 0 h 2209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2209800">
                <a:moveTo>
                  <a:pt x="0" y="0"/>
                </a:moveTo>
                <a:lnTo>
                  <a:pt x="10972800" y="0"/>
                </a:lnTo>
                <a:lnTo>
                  <a:pt x="10972800" y="2209800"/>
                </a:lnTo>
                <a:lnTo>
                  <a:pt x="0" y="2209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3" hasCustomPrompt="1"/>
            <p:custDataLst>
              <p:tags r:id="rId11"/>
            </p:custDataLst>
          </p:nvPr>
        </p:nvSpPr>
        <p:spPr>
          <a:xfrm>
            <a:off x="914400" y="43815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2794000" y="4406900"/>
            <a:ext cx="8483600" cy="406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2794000" y="4965700"/>
            <a:ext cx="84836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3_17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1524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2" hasCustomPrompt="1"/>
            <p:custDataLst>
              <p:tags r:id="rId7"/>
            </p:custDataLst>
          </p:nvPr>
        </p:nvSpPr>
        <p:spPr>
          <a:xfrm>
            <a:off x="609600" y="2082800"/>
            <a:ext cx="3454400" cy="4165600"/>
          </a:xfrm>
          <a:custGeom>
            <a:avLst/>
            <a:gdLst>
              <a:gd name="connisteX0" fmla="*/ 0 w 3454400"/>
              <a:gd name="connsiteY0" fmla="*/ 0 h 4165600"/>
              <a:gd name="connisteX1" fmla="*/ 3454400 w 3454400"/>
              <a:gd name="connsiteY1" fmla="*/ 0 h 4165600"/>
              <a:gd name="connisteX2" fmla="*/ 3454400 w 3454400"/>
              <a:gd name="connsiteY2" fmla="*/ 4165600 h 4165600"/>
              <a:gd name="connisteX3" fmla="*/ 0 w 3454400"/>
              <a:gd name="connsiteY3" fmla="*/ 4165600 h 4165600"/>
              <a:gd name="connisteX4" fmla="*/ 0 w 3454400"/>
              <a:gd name="connsiteY4" fmla="*/ 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4165600">
                <a:moveTo>
                  <a:pt x="0" y="0"/>
                </a:moveTo>
                <a:lnTo>
                  <a:pt x="3454400" y="0"/>
                </a:lnTo>
                <a:lnTo>
                  <a:pt x="3454400" y="4165600"/>
                </a:lnTo>
                <a:lnTo>
                  <a:pt x="0" y="4165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914400" y="2641600"/>
            <a:ext cx="28448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4368800" y="1524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3" hasCustomPrompt="1"/>
            <p:custDataLst>
              <p:tags r:id="rId10"/>
            </p:custDataLst>
          </p:nvPr>
        </p:nvSpPr>
        <p:spPr>
          <a:xfrm>
            <a:off x="4368800" y="2082800"/>
            <a:ext cx="3454400" cy="4165600"/>
          </a:xfrm>
          <a:custGeom>
            <a:avLst/>
            <a:gdLst>
              <a:gd name="connisteX0" fmla="*/ 0 w 3454400"/>
              <a:gd name="connsiteY0" fmla="*/ 0 h 4165600"/>
              <a:gd name="connisteX1" fmla="*/ 3454400 w 3454400"/>
              <a:gd name="connsiteY1" fmla="*/ 0 h 4165600"/>
              <a:gd name="connisteX2" fmla="*/ 3454400 w 3454400"/>
              <a:gd name="connsiteY2" fmla="*/ 4165600 h 4165600"/>
              <a:gd name="connisteX3" fmla="*/ 0 w 3454400"/>
              <a:gd name="connsiteY3" fmla="*/ 4165600 h 4165600"/>
              <a:gd name="connisteX4" fmla="*/ 0 w 3454400"/>
              <a:gd name="connsiteY4" fmla="*/ 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4165600">
                <a:moveTo>
                  <a:pt x="0" y="0"/>
                </a:moveTo>
                <a:lnTo>
                  <a:pt x="3454400" y="0"/>
                </a:lnTo>
                <a:lnTo>
                  <a:pt x="3454400" y="4165600"/>
                </a:lnTo>
                <a:lnTo>
                  <a:pt x="0" y="4165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4673600" y="2641600"/>
            <a:ext cx="28448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0" hasCustomPrompt="1"/>
            <p:custDataLst>
              <p:tags r:id="rId12"/>
            </p:custDataLst>
          </p:nvPr>
        </p:nvSpPr>
        <p:spPr>
          <a:xfrm>
            <a:off x="8128000" y="1524000"/>
            <a:ext cx="345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装饰  8"/>
          <p:cNvSpPr>
            <a:spLocks noGrp="1"/>
          </p:cNvSpPr>
          <p:nvPr>
            <p:ph type="body" idx="16394" hasCustomPrompt="1"/>
            <p:custDataLst>
              <p:tags r:id="rId13"/>
            </p:custDataLst>
          </p:nvPr>
        </p:nvSpPr>
        <p:spPr>
          <a:xfrm>
            <a:off x="8128000" y="2082800"/>
            <a:ext cx="3454400" cy="4165600"/>
          </a:xfrm>
          <a:custGeom>
            <a:avLst/>
            <a:gdLst>
              <a:gd name="connisteX0" fmla="*/ 0 w 3454400"/>
              <a:gd name="connsiteY0" fmla="*/ 0 h 4165600"/>
              <a:gd name="connisteX1" fmla="*/ 3454400 w 3454400"/>
              <a:gd name="connsiteY1" fmla="*/ 0 h 4165600"/>
              <a:gd name="connisteX2" fmla="*/ 3454400 w 3454400"/>
              <a:gd name="connsiteY2" fmla="*/ 4165600 h 4165600"/>
              <a:gd name="connisteX3" fmla="*/ 0 w 3454400"/>
              <a:gd name="connsiteY3" fmla="*/ 4165600 h 4165600"/>
              <a:gd name="connisteX4" fmla="*/ 0 w 3454400"/>
              <a:gd name="connsiteY4" fmla="*/ 0 h 41656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4165600">
                <a:moveTo>
                  <a:pt x="0" y="0"/>
                </a:moveTo>
                <a:lnTo>
                  <a:pt x="3454400" y="0"/>
                </a:lnTo>
                <a:lnTo>
                  <a:pt x="3454400" y="4165600"/>
                </a:lnTo>
                <a:lnTo>
                  <a:pt x="0" y="41656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1" hasCustomPrompt="1"/>
            <p:custDataLst>
              <p:tags r:id="rId14"/>
            </p:custDataLst>
          </p:nvPr>
        </p:nvSpPr>
        <p:spPr>
          <a:xfrm>
            <a:off x="8432800" y="2641600"/>
            <a:ext cx="28448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无-默认位置-并列-3_19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609600" y="17018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2" hasCustomPrompt="1"/>
            <p:custDataLst>
              <p:tags r:id="rId7"/>
            </p:custDataLst>
          </p:nvPr>
        </p:nvSpPr>
        <p:spPr>
          <a:xfrm>
            <a:off x="822960" y="19151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778000" y="1600200"/>
            <a:ext cx="980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778000" y="2108200"/>
            <a:ext cx="980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609600" y="34290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4" hasCustomPrompt="1"/>
            <p:custDataLst>
              <p:tags r:id="rId11"/>
            </p:custDataLst>
          </p:nvPr>
        </p:nvSpPr>
        <p:spPr>
          <a:xfrm>
            <a:off x="822960" y="36423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1778000" y="3327400"/>
            <a:ext cx="980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1778000" y="3835400"/>
            <a:ext cx="980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609600" y="5156200"/>
            <a:ext cx="914400" cy="914400"/>
          </a:xfrm>
          <a:custGeom>
            <a:avLst/>
            <a:gdLst>
              <a:gd name="connisteX0" fmla="*/ 0 w 914400"/>
              <a:gd name="connsiteY0" fmla="*/ 457200 h 914400"/>
              <a:gd name="connisteX1" fmla="*/ 457200 w 914400"/>
              <a:gd name="connsiteY1" fmla="*/ 0 h 914400"/>
              <a:gd name="connisteX2" fmla="*/ 457200 w 914400"/>
              <a:gd name="connsiteY2" fmla="*/ 0 h 914400"/>
              <a:gd name="connisteX3" fmla="*/ 914400 w 914400"/>
              <a:gd name="connsiteY3" fmla="*/ 457200 h 914400"/>
              <a:gd name="connisteX4" fmla="*/ 914400 w 914400"/>
              <a:gd name="connsiteY4" fmla="*/ 457200 h 914400"/>
              <a:gd name="connisteX5" fmla="*/ 457200 w 914400"/>
              <a:gd name="connsiteY5" fmla="*/ 914400 h 914400"/>
              <a:gd name="connisteX6" fmla="*/ 457200 w 914400"/>
              <a:gd name="connsiteY6" fmla="*/ 914400 h 914400"/>
              <a:gd name="connisteX7" fmla="*/ 0 w 914400"/>
              <a:gd name="connsiteY7" fmla="*/ 457200 h 914400"/>
              <a:gd name="connisteX8" fmla="*/ 0 w 914400"/>
              <a:gd name="connsiteY8" fmla="*/ 457200 h 91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914400" h="914400">
                <a:moveTo>
                  <a:pt x="0" y="457200"/>
                </a:moveTo>
                <a:cubicBezTo>
                  <a:pt x="0" y="204695"/>
                  <a:pt x="204695" y="0"/>
                  <a:pt x="457200" y="0"/>
                </a:cubicBezTo>
                <a:lnTo>
                  <a:pt x="457200" y="0"/>
                </a:lnTo>
                <a:cubicBezTo>
                  <a:pt x="709705" y="0"/>
                  <a:pt x="914400" y="204695"/>
                  <a:pt x="914400" y="457200"/>
                </a:cubicBezTo>
                <a:lnTo>
                  <a:pt x="914400" y="457200"/>
                </a:lnTo>
                <a:cubicBezTo>
                  <a:pt x="914400" y="709705"/>
                  <a:pt x="709705" y="914400"/>
                  <a:pt x="457200" y="914400"/>
                </a:cubicBezTo>
                <a:lnTo>
                  <a:pt x="457200" y="914400"/>
                </a:lnTo>
                <a:cubicBezTo>
                  <a:pt x="204695" y="914400"/>
                  <a:pt x="0" y="709705"/>
                  <a:pt x="0" y="457200"/>
                </a:cubicBezTo>
                <a:lnTo>
                  <a:pt x="0" y="4572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6" hasCustomPrompt="1"/>
            <p:custDataLst>
              <p:tags r:id="rId15"/>
            </p:custDataLst>
          </p:nvPr>
        </p:nvSpPr>
        <p:spPr>
          <a:xfrm>
            <a:off x="822960" y="5369560"/>
            <a:ext cx="487680" cy="48768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1778000" y="5054600"/>
            <a:ext cx="98044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1778000" y="5562600"/>
            <a:ext cx="98044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右叠-颜色错位-并列-32_13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609600" y="1524000"/>
            <a:ext cx="10972800" cy="1473200"/>
          </a:xfrm>
          <a:custGeom>
            <a:avLst/>
            <a:gdLst>
              <a:gd name="connisteX0" fmla="*/ 0 w 10972800"/>
              <a:gd name="connsiteY0" fmla="*/ 0 h 1473200"/>
              <a:gd name="connisteX1" fmla="*/ 10972800 w 10972800"/>
              <a:gd name="connsiteY1" fmla="*/ 0 h 1473200"/>
              <a:gd name="connisteX2" fmla="*/ 10972800 w 10972800"/>
              <a:gd name="connsiteY2" fmla="*/ 1473200 h 1473200"/>
              <a:gd name="connisteX3" fmla="*/ 0 w 10972800"/>
              <a:gd name="connsiteY3" fmla="*/ 1473200 h 1473200"/>
              <a:gd name="connisteX4" fmla="*/ 0 w 10972800"/>
              <a:gd name="connsiteY4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1473200">
                <a:moveTo>
                  <a:pt x="0" y="0"/>
                </a:moveTo>
                <a:lnTo>
                  <a:pt x="10972800" y="0"/>
                </a:lnTo>
                <a:lnTo>
                  <a:pt x="10972800" y="1473200"/>
                </a:ln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4" hasCustomPrompt="1"/>
            <p:custDataLst>
              <p:tags r:id="rId7"/>
            </p:custDataLst>
          </p:nvPr>
        </p:nvSpPr>
        <p:spPr>
          <a:xfrm>
            <a:off x="914400" y="1879600"/>
            <a:ext cx="762000" cy="762000"/>
          </a:xfrm>
          <a:custGeom>
            <a:avLst/>
            <a:gdLst>
              <a:gd name="connisteX0" fmla="*/ 0 w 762000"/>
              <a:gd name="connsiteY0" fmla="*/ 381000 h 762000"/>
              <a:gd name="connisteX1" fmla="*/ 381000 w 762000"/>
              <a:gd name="connsiteY1" fmla="*/ 0 h 762000"/>
              <a:gd name="connisteX2" fmla="*/ 381000 w 762000"/>
              <a:gd name="connsiteY2" fmla="*/ 0 h 762000"/>
              <a:gd name="connisteX3" fmla="*/ 762000 w 762000"/>
              <a:gd name="connsiteY3" fmla="*/ 381000 h 762000"/>
              <a:gd name="connisteX4" fmla="*/ 762000 w 762000"/>
              <a:gd name="connsiteY4" fmla="*/ 381000 h 762000"/>
              <a:gd name="connisteX5" fmla="*/ 381000 w 762000"/>
              <a:gd name="connsiteY5" fmla="*/ 762000 h 762000"/>
              <a:gd name="connisteX6" fmla="*/ 381000 w 762000"/>
              <a:gd name="connsiteY6" fmla="*/ 762000 h 762000"/>
              <a:gd name="connisteX7" fmla="*/ 0 w 762000"/>
              <a:gd name="connsiteY7" fmla="*/ 381000 h 762000"/>
              <a:gd name="connisteX8" fmla="*/ 0 w 762000"/>
              <a:gd name="connsiteY8" fmla="*/ 3810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381000"/>
                </a:moveTo>
                <a:cubicBezTo>
                  <a:pt x="0" y="170580"/>
                  <a:pt x="170580" y="0"/>
                  <a:pt x="381000" y="0"/>
                </a:cubicBezTo>
                <a:lnTo>
                  <a:pt x="381000" y="0"/>
                </a:lnTo>
                <a:cubicBezTo>
                  <a:pt x="591420" y="0"/>
                  <a:pt x="762000" y="170580"/>
                  <a:pt x="762000" y="381000"/>
                </a:cubicBezTo>
                <a:lnTo>
                  <a:pt x="762000" y="381000"/>
                </a:lnTo>
                <a:cubicBezTo>
                  <a:pt x="762000" y="591420"/>
                  <a:pt x="591420" y="762000"/>
                  <a:pt x="381000" y="762000"/>
                </a:cubicBezTo>
                <a:lnTo>
                  <a:pt x="381000" y="762000"/>
                </a:lnTo>
                <a:cubicBezTo>
                  <a:pt x="170580" y="762000"/>
                  <a:pt x="0" y="591420"/>
                  <a:pt x="0" y="381000"/>
                </a:cubicBezTo>
                <a:lnTo>
                  <a:pt x="0" y="381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图片占位符 13"/>
          <p:cNvSpPr>
            <a:spLocks noGrp="1"/>
          </p:cNvSpPr>
          <p:nvPr>
            <p:ph type="pic" idx="16392" hasCustomPrompt="1"/>
            <p:custDataLst>
              <p:tags r:id="rId8"/>
            </p:custDataLst>
          </p:nvPr>
        </p:nvSpPr>
        <p:spPr>
          <a:xfrm>
            <a:off x="1092200" y="2057400"/>
            <a:ext cx="406400" cy="406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6" hasCustomPrompt="1"/>
            <p:custDataLst>
              <p:tags r:id="rId9"/>
            </p:custDataLst>
          </p:nvPr>
        </p:nvSpPr>
        <p:spPr>
          <a:xfrm>
            <a:off x="1879600" y="1879600"/>
            <a:ext cx="9398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7" hasCustomPrompt="1"/>
            <p:custDataLst>
              <p:tags r:id="rId10"/>
            </p:custDataLst>
          </p:nvPr>
        </p:nvSpPr>
        <p:spPr>
          <a:xfrm>
            <a:off x="1879600" y="2336800"/>
            <a:ext cx="9398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装饰  6"/>
          <p:cNvSpPr>
            <a:spLocks noGrp="1"/>
          </p:cNvSpPr>
          <p:nvPr>
            <p:ph type="body" idx="16396" hasCustomPrompt="1"/>
            <p:custDataLst>
              <p:tags r:id="rId11"/>
            </p:custDataLst>
          </p:nvPr>
        </p:nvSpPr>
        <p:spPr>
          <a:xfrm>
            <a:off x="609600" y="3149600"/>
            <a:ext cx="10972800" cy="1473200"/>
          </a:xfrm>
          <a:custGeom>
            <a:avLst/>
            <a:gdLst>
              <a:gd name="connisteX0" fmla="*/ 0 w 10972800"/>
              <a:gd name="connsiteY0" fmla="*/ 0 h 1473200"/>
              <a:gd name="connisteX1" fmla="*/ 10972800 w 10972800"/>
              <a:gd name="connsiteY1" fmla="*/ 0 h 1473200"/>
              <a:gd name="connisteX2" fmla="*/ 10972800 w 10972800"/>
              <a:gd name="connsiteY2" fmla="*/ 1473200 h 1473200"/>
              <a:gd name="connisteX3" fmla="*/ 0 w 10972800"/>
              <a:gd name="connsiteY3" fmla="*/ 1473200 h 1473200"/>
              <a:gd name="connisteX4" fmla="*/ 0 w 10972800"/>
              <a:gd name="connsiteY4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1473200">
                <a:moveTo>
                  <a:pt x="0" y="0"/>
                </a:moveTo>
                <a:lnTo>
                  <a:pt x="10972800" y="0"/>
                </a:lnTo>
                <a:lnTo>
                  <a:pt x="10972800" y="1473200"/>
                </a:ln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装饰  7"/>
          <p:cNvSpPr>
            <a:spLocks noGrp="1"/>
          </p:cNvSpPr>
          <p:nvPr>
            <p:ph type="body" idx="16397" hasCustomPrompt="1"/>
            <p:custDataLst>
              <p:tags r:id="rId12"/>
            </p:custDataLst>
          </p:nvPr>
        </p:nvSpPr>
        <p:spPr>
          <a:xfrm>
            <a:off x="914400" y="3505200"/>
            <a:ext cx="762000" cy="762000"/>
          </a:xfrm>
          <a:custGeom>
            <a:avLst/>
            <a:gdLst>
              <a:gd name="connisteX0" fmla="*/ 0 w 762000"/>
              <a:gd name="connsiteY0" fmla="*/ 381000 h 762000"/>
              <a:gd name="connisteX1" fmla="*/ 381000 w 762000"/>
              <a:gd name="connsiteY1" fmla="*/ 0 h 762000"/>
              <a:gd name="connisteX2" fmla="*/ 381000 w 762000"/>
              <a:gd name="connsiteY2" fmla="*/ 0 h 762000"/>
              <a:gd name="connisteX3" fmla="*/ 762000 w 762000"/>
              <a:gd name="connsiteY3" fmla="*/ 381000 h 762000"/>
              <a:gd name="connisteX4" fmla="*/ 762000 w 762000"/>
              <a:gd name="connsiteY4" fmla="*/ 381000 h 762000"/>
              <a:gd name="connisteX5" fmla="*/ 381000 w 762000"/>
              <a:gd name="connsiteY5" fmla="*/ 762000 h 762000"/>
              <a:gd name="connisteX6" fmla="*/ 381000 w 762000"/>
              <a:gd name="connsiteY6" fmla="*/ 762000 h 762000"/>
              <a:gd name="connisteX7" fmla="*/ 0 w 762000"/>
              <a:gd name="connsiteY7" fmla="*/ 381000 h 762000"/>
              <a:gd name="connisteX8" fmla="*/ 0 w 762000"/>
              <a:gd name="connsiteY8" fmla="*/ 3810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381000"/>
                </a:moveTo>
                <a:cubicBezTo>
                  <a:pt x="0" y="170580"/>
                  <a:pt x="170580" y="0"/>
                  <a:pt x="381000" y="0"/>
                </a:cubicBezTo>
                <a:lnTo>
                  <a:pt x="381000" y="0"/>
                </a:lnTo>
                <a:cubicBezTo>
                  <a:pt x="591420" y="0"/>
                  <a:pt x="762000" y="170580"/>
                  <a:pt x="762000" y="381000"/>
                </a:cubicBezTo>
                <a:lnTo>
                  <a:pt x="762000" y="381000"/>
                </a:lnTo>
                <a:cubicBezTo>
                  <a:pt x="762000" y="591420"/>
                  <a:pt x="591420" y="762000"/>
                  <a:pt x="381000" y="762000"/>
                </a:cubicBezTo>
                <a:lnTo>
                  <a:pt x="381000" y="762000"/>
                </a:lnTo>
                <a:cubicBezTo>
                  <a:pt x="170580" y="762000"/>
                  <a:pt x="0" y="591420"/>
                  <a:pt x="0" y="381000"/>
                </a:cubicBezTo>
                <a:lnTo>
                  <a:pt x="0" y="381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图片占位符 18"/>
          <p:cNvSpPr>
            <a:spLocks noGrp="1"/>
          </p:cNvSpPr>
          <p:nvPr>
            <p:ph type="pic" idx="16395" hasCustomPrompt="1"/>
            <p:custDataLst>
              <p:tags r:id="rId13"/>
            </p:custDataLst>
          </p:nvPr>
        </p:nvSpPr>
        <p:spPr>
          <a:xfrm>
            <a:off x="1092200" y="3683000"/>
            <a:ext cx="406400" cy="406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88" hasCustomPrompt="1"/>
            <p:custDataLst>
              <p:tags r:id="rId14"/>
            </p:custDataLst>
          </p:nvPr>
        </p:nvSpPr>
        <p:spPr>
          <a:xfrm>
            <a:off x="1879600" y="3505200"/>
            <a:ext cx="9398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89" hasCustomPrompt="1"/>
            <p:custDataLst>
              <p:tags r:id="rId15"/>
            </p:custDataLst>
          </p:nvPr>
        </p:nvSpPr>
        <p:spPr>
          <a:xfrm>
            <a:off x="1879600" y="3962400"/>
            <a:ext cx="9398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装饰  1"/>
          <p:cNvSpPr>
            <a:spLocks noGrp="1"/>
          </p:cNvSpPr>
          <p:nvPr>
            <p:ph type="body" idx="16399" hasCustomPrompt="1"/>
            <p:custDataLst>
              <p:tags r:id="rId16"/>
            </p:custDataLst>
          </p:nvPr>
        </p:nvSpPr>
        <p:spPr>
          <a:xfrm>
            <a:off x="609600" y="4775200"/>
            <a:ext cx="10972800" cy="1473200"/>
          </a:xfrm>
          <a:custGeom>
            <a:avLst/>
            <a:gdLst>
              <a:gd name="connisteX0" fmla="*/ 0 w 10972800"/>
              <a:gd name="connsiteY0" fmla="*/ 0 h 1473200"/>
              <a:gd name="connisteX1" fmla="*/ 10972800 w 10972800"/>
              <a:gd name="connsiteY1" fmla="*/ 0 h 1473200"/>
              <a:gd name="connisteX2" fmla="*/ 10972800 w 10972800"/>
              <a:gd name="connsiteY2" fmla="*/ 1473200 h 1473200"/>
              <a:gd name="connisteX3" fmla="*/ 0 w 10972800"/>
              <a:gd name="connsiteY3" fmla="*/ 1473200 h 1473200"/>
              <a:gd name="connisteX4" fmla="*/ 0 w 10972800"/>
              <a:gd name="connsiteY4" fmla="*/ 0 h 14732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10972800" h="1473200">
                <a:moveTo>
                  <a:pt x="0" y="0"/>
                </a:moveTo>
                <a:lnTo>
                  <a:pt x="10972800" y="0"/>
                </a:lnTo>
                <a:lnTo>
                  <a:pt x="10972800" y="1473200"/>
                </a:lnTo>
                <a:lnTo>
                  <a:pt x="0" y="14732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装饰  2"/>
          <p:cNvSpPr>
            <a:spLocks noGrp="1"/>
          </p:cNvSpPr>
          <p:nvPr>
            <p:ph type="body" idx="16400" hasCustomPrompt="1"/>
            <p:custDataLst>
              <p:tags r:id="rId17"/>
            </p:custDataLst>
          </p:nvPr>
        </p:nvSpPr>
        <p:spPr>
          <a:xfrm>
            <a:off x="914400" y="5130800"/>
            <a:ext cx="762000" cy="762000"/>
          </a:xfrm>
          <a:custGeom>
            <a:avLst/>
            <a:gdLst>
              <a:gd name="connisteX0" fmla="*/ 0 w 762000"/>
              <a:gd name="connsiteY0" fmla="*/ 381000 h 762000"/>
              <a:gd name="connisteX1" fmla="*/ 381000 w 762000"/>
              <a:gd name="connsiteY1" fmla="*/ 0 h 762000"/>
              <a:gd name="connisteX2" fmla="*/ 381000 w 762000"/>
              <a:gd name="connsiteY2" fmla="*/ 0 h 762000"/>
              <a:gd name="connisteX3" fmla="*/ 762000 w 762000"/>
              <a:gd name="connsiteY3" fmla="*/ 381000 h 762000"/>
              <a:gd name="connisteX4" fmla="*/ 762000 w 762000"/>
              <a:gd name="connsiteY4" fmla="*/ 381000 h 762000"/>
              <a:gd name="connisteX5" fmla="*/ 381000 w 762000"/>
              <a:gd name="connsiteY5" fmla="*/ 762000 h 762000"/>
              <a:gd name="connisteX6" fmla="*/ 381000 w 762000"/>
              <a:gd name="connsiteY6" fmla="*/ 762000 h 762000"/>
              <a:gd name="connisteX7" fmla="*/ 0 w 762000"/>
              <a:gd name="connsiteY7" fmla="*/ 381000 h 762000"/>
              <a:gd name="connisteX8" fmla="*/ 0 w 762000"/>
              <a:gd name="connsiteY8" fmla="*/ 38100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762000" h="762000">
                <a:moveTo>
                  <a:pt x="0" y="381000"/>
                </a:moveTo>
                <a:cubicBezTo>
                  <a:pt x="0" y="170580"/>
                  <a:pt x="170580" y="0"/>
                  <a:pt x="381000" y="0"/>
                </a:cubicBezTo>
                <a:lnTo>
                  <a:pt x="381000" y="0"/>
                </a:lnTo>
                <a:cubicBezTo>
                  <a:pt x="591420" y="0"/>
                  <a:pt x="762000" y="170580"/>
                  <a:pt x="762000" y="381000"/>
                </a:cubicBezTo>
                <a:lnTo>
                  <a:pt x="762000" y="381000"/>
                </a:lnTo>
                <a:cubicBezTo>
                  <a:pt x="762000" y="591420"/>
                  <a:pt x="591420" y="762000"/>
                  <a:pt x="381000" y="762000"/>
                </a:cubicBezTo>
                <a:lnTo>
                  <a:pt x="381000" y="762000"/>
                </a:lnTo>
                <a:cubicBezTo>
                  <a:pt x="170580" y="762000"/>
                  <a:pt x="0" y="591420"/>
                  <a:pt x="0" y="381000"/>
                </a:cubicBezTo>
                <a:lnTo>
                  <a:pt x="0" y="38100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4" name="图片占位符 23"/>
          <p:cNvSpPr>
            <a:spLocks noGrp="1"/>
          </p:cNvSpPr>
          <p:nvPr>
            <p:ph type="pic" idx="16398" hasCustomPrompt="1"/>
            <p:custDataLst>
              <p:tags r:id="rId18"/>
            </p:custDataLst>
          </p:nvPr>
        </p:nvSpPr>
        <p:spPr>
          <a:xfrm>
            <a:off x="1092200" y="5308600"/>
            <a:ext cx="406400" cy="406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idx="16390" hasCustomPrompt="1"/>
            <p:custDataLst>
              <p:tags r:id="rId19"/>
            </p:custDataLst>
          </p:nvPr>
        </p:nvSpPr>
        <p:spPr>
          <a:xfrm>
            <a:off x="1879600" y="5130800"/>
            <a:ext cx="9398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6" name="文本占位符 25"/>
          <p:cNvSpPr>
            <a:spLocks noGrp="1"/>
          </p:cNvSpPr>
          <p:nvPr>
            <p:ph type="body" idx="16391" hasCustomPrompt="1"/>
            <p:custDataLst>
              <p:tags r:id="rId20"/>
            </p:custDataLst>
          </p:nvPr>
        </p:nvSpPr>
        <p:spPr>
          <a:xfrm>
            <a:off x="1879600" y="5588000"/>
            <a:ext cx="9398000" cy="304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上标下内-装饰左-默认位置-并列-35_20_group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88" hasCustomPrompt="1"/>
            <p:custDataLst>
              <p:tags r:id="rId6"/>
            </p:custDataLst>
          </p:nvPr>
        </p:nvSpPr>
        <p:spPr>
          <a:xfrm>
            <a:off x="622300" y="17018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2133600" y="16510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2133600" y="21590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91" hasCustomPrompt="1"/>
            <p:custDataLst>
              <p:tags r:id="rId9"/>
            </p:custDataLst>
          </p:nvPr>
        </p:nvSpPr>
        <p:spPr>
          <a:xfrm>
            <a:off x="622300" y="33782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2133600" y="33274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2133600" y="38354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4" hasCustomPrompt="1"/>
            <p:custDataLst>
              <p:tags r:id="rId12"/>
            </p:custDataLst>
          </p:nvPr>
        </p:nvSpPr>
        <p:spPr>
          <a:xfrm>
            <a:off x="622300" y="5054600"/>
            <a:ext cx="1193800" cy="1016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8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03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2133600" y="5003800"/>
            <a:ext cx="9448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文本占位符 19"/>
          <p:cNvSpPr>
            <a:spLocks noGrp="1"/>
          </p:cNvSpPr>
          <p:nvPr>
            <p:ph type="body" idx="16393" hasCustomPrompt="1"/>
            <p:custDataLst>
              <p:tags r:id="rId14"/>
            </p:custDataLst>
          </p:nvPr>
        </p:nvSpPr>
        <p:spPr>
          <a:xfrm>
            <a:off x="2133600" y="5511800"/>
            <a:ext cx="9448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39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3" hasCustomPrompt="1"/>
            <p:custDataLst>
              <p:tags r:id="rId6"/>
            </p:custDataLst>
          </p:nvPr>
        </p:nvSpPr>
        <p:spPr>
          <a:xfrm>
            <a:off x="609600" y="1524000"/>
            <a:ext cx="3454400" cy="4724400"/>
          </a:xfrm>
          <a:custGeom>
            <a:avLst/>
            <a:gdLst>
              <a:gd name="connisteX0" fmla="*/ 0 w 3454400"/>
              <a:gd name="connsiteY0" fmla="*/ 0 h 4724400"/>
              <a:gd name="connisteX1" fmla="*/ 3454400 w 3454400"/>
              <a:gd name="connsiteY1" fmla="*/ 0 h 4724400"/>
              <a:gd name="connisteX2" fmla="*/ 3454400 w 3454400"/>
              <a:gd name="connsiteY2" fmla="*/ 4724400 h 4724400"/>
              <a:gd name="connisteX3" fmla="*/ 0 w 3454400"/>
              <a:gd name="connsiteY3" fmla="*/ 4724400 h 4724400"/>
              <a:gd name="connisteX4" fmla="*/ 0 w 3454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4724400">
                <a:moveTo>
                  <a:pt x="0" y="0"/>
                </a:moveTo>
                <a:lnTo>
                  <a:pt x="3454400" y="0"/>
                </a:lnTo>
                <a:lnTo>
                  <a:pt x="3454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2" hasCustomPrompt="1"/>
            <p:custDataLst>
              <p:tags r:id="rId7"/>
            </p:custDataLst>
          </p:nvPr>
        </p:nvSpPr>
        <p:spPr>
          <a:xfrm>
            <a:off x="1879600" y="21082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16000" y="32766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16000" y="3835400"/>
            <a:ext cx="264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5" hasCustomPrompt="1"/>
            <p:custDataLst>
              <p:tags r:id="rId10"/>
            </p:custDataLst>
          </p:nvPr>
        </p:nvSpPr>
        <p:spPr>
          <a:xfrm>
            <a:off x="4368800" y="1524000"/>
            <a:ext cx="3454400" cy="4724400"/>
          </a:xfrm>
          <a:custGeom>
            <a:avLst/>
            <a:gdLst>
              <a:gd name="connisteX0" fmla="*/ 0 w 3454400"/>
              <a:gd name="connsiteY0" fmla="*/ 0 h 4724400"/>
              <a:gd name="connisteX1" fmla="*/ 3454400 w 3454400"/>
              <a:gd name="connsiteY1" fmla="*/ 0 h 4724400"/>
              <a:gd name="connisteX2" fmla="*/ 3454400 w 3454400"/>
              <a:gd name="connsiteY2" fmla="*/ 4724400 h 4724400"/>
              <a:gd name="connisteX3" fmla="*/ 0 w 3454400"/>
              <a:gd name="connsiteY3" fmla="*/ 4724400 h 4724400"/>
              <a:gd name="connisteX4" fmla="*/ 0 w 3454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4724400">
                <a:moveTo>
                  <a:pt x="0" y="0"/>
                </a:moveTo>
                <a:lnTo>
                  <a:pt x="3454400" y="0"/>
                </a:lnTo>
                <a:lnTo>
                  <a:pt x="3454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4" hasCustomPrompt="1"/>
            <p:custDataLst>
              <p:tags r:id="rId11"/>
            </p:custDataLst>
          </p:nvPr>
        </p:nvSpPr>
        <p:spPr>
          <a:xfrm>
            <a:off x="5638800" y="21082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775200" y="32766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775200" y="3835400"/>
            <a:ext cx="264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7" hasCustomPrompt="1"/>
            <p:custDataLst>
              <p:tags r:id="rId14"/>
            </p:custDataLst>
          </p:nvPr>
        </p:nvSpPr>
        <p:spPr>
          <a:xfrm>
            <a:off x="8128000" y="1524000"/>
            <a:ext cx="3454400" cy="4724400"/>
          </a:xfrm>
          <a:custGeom>
            <a:avLst/>
            <a:gdLst>
              <a:gd name="connisteX0" fmla="*/ 0 w 3454400"/>
              <a:gd name="connsiteY0" fmla="*/ 0 h 4724400"/>
              <a:gd name="connisteX1" fmla="*/ 3454400 w 3454400"/>
              <a:gd name="connsiteY1" fmla="*/ 0 h 4724400"/>
              <a:gd name="connisteX2" fmla="*/ 3454400 w 3454400"/>
              <a:gd name="connsiteY2" fmla="*/ 4724400 h 4724400"/>
              <a:gd name="connisteX3" fmla="*/ 0 w 3454400"/>
              <a:gd name="connsiteY3" fmla="*/ 4724400 h 4724400"/>
              <a:gd name="connisteX4" fmla="*/ 0 w 3454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4724400">
                <a:moveTo>
                  <a:pt x="0" y="0"/>
                </a:moveTo>
                <a:lnTo>
                  <a:pt x="3454400" y="0"/>
                </a:lnTo>
                <a:lnTo>
                  <a:pt x="3454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6" hasCustomPrompt="1"/>
            <p:custDataLst>
              <p:tags r:id="rId15"/>
            </p:custDataLst>
          </p:nvPr>
        </p:nvSpPr>
        <p:spPr>
          <a:xfrm>
            <a:off x="9398000" y="2108200"/>
            <a:ext cx="914400" cy="914400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534400" y="3276600"/>
            <a:ext cx="26416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534400" y="3835400"/>
            <a:ext cx="26416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61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0" hasCustomPrompt="1"/>
            <p:custDataLst>
              <p:tags r:id="rId6"/>
            </p:custDataLst>
          </p:nvPr>
        </p:nvSpPr>
        <p:spPr>
          <a:xfrm>
            <a:off x="8001000" y="1524000"/>
            <a:ext cx="3581400" cy="4724400"/>
          </a:xfrm>
          <a:custGeom>
            <a:avLst/>
            <a:gdLst>
              <a:gd name="connisteX0" fmla="*/ 0 w 3581400"/>
              <a:gd name="connsiteY0" fmla="*/ 0 h 4724400"/>
              <a:gd name="connisteX1" fmla="*/ 3581400 w 3581400"/>
              <a:gd name="connsiteY1" fmla="*/ 0 h 4724400"/>
              <a:gd name="connisteX2" fmla="*/ 3581400 w 3581400"/>
              <a:gd name="connsiteY2" fmla="*/ 4724400 h 4724400"/>
              <a:gd name="connisteX3" fmla="*/ 0 w 3581400"/>
              <a:gd name="connsiteY3" fmla="*/ 4724400 h 4724400"/>
              <a:gd name="connisteX4" fmla="*/ 0 w 3581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581400" h="4724400">
                <a:moveTo>
                  <a:pt x="0" y="0"/>
                </a:moveTo>
                <a:lnTo>
                  <a:pt x="3581400" y="0"/>
                </a:lnTo>
                <a:lnTo>
                  <a:pt x="3581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2"/>
          <p:cNvSpPr>
            <a:spLocks noGrp="1"/>
          </p:cNvSpPr>
          <p:nvPr>
            <p:ph type="body" idx="16391" hasCustomPrompt="1"/>
            <p:custDataLst>
              <p:tags r:id="rId7"/>
            </p:custDataLst>
          </p:nvPr>
        </p:nvSpPr>
        <p:spPr>
          <a:xfrm>
            <a:off x="609600" y="1524000"/>
            <a:ext cx="7391400" cy="4724400"/>
          </a:xfrm>
          <a:custGeom>
            <a:avLst/>
            <a:gdLst>
              <a:gd name="connisteX0" fmla="*/ 0 w 7391400"/>
              <a:gd name="connsiteY0" fmla="*/ 0 h 4724400"/>
              <a:gd name="connisteX1" fmla="*/ 7391400 w 7391400"/>
              <a:gd name="connsiteY1" fmla="*/ 0 h 4724400"/>
              <a:gd name="connisteX2" fmla="*/ 7391400 w 7391400"/>
              <a:gd name="connsiteY2" fmla="*/ 4724400 h 4724400"/>
              <a:gd name="connisteX3" fmla="*/ 0 w 7391400"/>
              <a:gd name="connsiteY3" fmla="*/ 4724400 h 4724400"/>
              <a:gd name="connisteX4" fmla="*/ 0 w 7391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7391400" h="4724400">
                <a:moveTo>
                  <a:pt x="0" y="0"/>
                </a:moveTo>
                <a:lnTo>
                  <a:pt x="7391400" y="0"/>
                </a:lnTo>
                <a:lnTo>
                  <a:pt x="7391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1066800" y="2108200"/>
            <a:ext cx="6477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1066800" y="2667000"/>
            <a:ext cx="6477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8" hasCustomPrompt="1"/>
            <p:custDataLst>
              <p:tags r:id="rId10"/>
            </p:custDataLst>
          </p:nvPr>
        </p:nvSpPr>
        <p:spPr>
          <a:xfrm>
            <a:off x="1066800" y="4191000"/>
            <a:ext cx="6477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89" hasCustomPrompt="1"/>
            <p:custDataLst>
              <p:tags r:id="rId11"/>
            </p:custDataLst>
          </p:nvPr>
        </p:nvSpPr>
        <p:spPr>
          <a:xfrm>
            <a:off x="1066800" y="4749800"/>
            <a:ext cx="64770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12_15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idx="16392" hasCustomPrompt="1"/>
            <p:custDataLst>
              <p:tags r:id="rId6"/>
            </p:custDataLst>
          </p:nvPr>
        </p:nvSpPr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0 h 4724400"/>
              <a:gd name="connisteX1" fmla="*/ 5486400 w 5486400"/>
              <a:gd name="connsiteY1" fmla="*/ 0 h 4724400"/>
              <a:gd name="connisteX2" fmla="*/ 5486400 w 5486400"/>
              <a:gd name="connsiteY2" fmla="*/ 4724400 h 4724400"/>
              <a:gd name="connisteX3" fmla="*/ 0 w 5486400"/>
              <a:gd name="connsiteY3" fmla="*/ 4724400 h 4724400"/>
              <a:gd name="connisteX4" fmla="*/ 0 w 5486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486400" h="4724400">
                <a:moveTo>
                  <a:pt x="0" y="0"/>
                </a:moveTo>
                <a:lnTo>
                  <a:pt x="5486400" y="0"/>
                </a:lnTo>
                <a:lnTo>
                  <a:pt x="5486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rm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6" hasCustomPrompt="1"/>
            <p:custDataLst>
              <p:tags r:id="rId7"/>
            </p:custDataLst>
          </p:nvPr>
        </p:nvSpPr>
        <p:spPr>
          <a:xfrm>
            <a:off x="6553200" y="15240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7" hasCustomPrompt="1"/>
            <p:custDataLst>
              <p:tags r:id="rId8"/>
            </p:custDataLst>
          </p:nvPr>
        </p:nvSpPr>
        <p:spPr>
          <a:xfrm>
            <a:off x="6553200" y="20828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8" hasCustomPrompt="1"/>
            <p:custDataLst>
              <p:tags r:id="rId9"/>
            </p:custDataLst>
          </p:nvPr>
        </p:nvSpPr>
        <p:spPr>
          <a:xfrm>
            <a:off x="6553200" y="31496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89" hasCustomPrompt="1"/>
            <p:custDataLst>
              <p:tags r:id="rId10"/>
            </p:custDataLst>
          </p:nvPr>
        </p:nvSpPr>
        <p:spPr>
          <a:xfrm>
            <a:off x="6553200" y="37084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0" hasCustomPrompt="1"/>
            <p:custDataLst>
              <p:tags r:id="rId11"/>
            </p:custDataLst>
          </p:nvPr>
        </p:nvSpPr>
        <p:spPr>
          <a:xfrm>
            <a:off x="6553200" y="4775200"/>
            <a:ext cx="50292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1" hasCustomPrompt="1"/>
            <p:custDataLst>
              <p:tags r:id="rId12"/>
            </p:custDataLst>
          </p:nvPr>
        </p:nvSpPr>
        <p:spPr>
          <a:xfrm>
            <a:off x="6553200" y="5334000"/>
            <a:ext cx="5029200" cy="914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26_18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装饰  1"/>
          <p:cNvSpPr>
            <a:spLocks noGrp="1"/>
          </p:cNvSpPr>
          <p:nvPr>
            <p:ph type="body" idx="16392" hasCustomPrompt="1"/>
            <p:custDataLst>
              <p:tags r:id="rId6"/>
            </p:custDataLst>
          </p:nvPr>
        </p:nvSpPr>
        <p:spPr>
          <a:xfrm>
            <a:off x="6096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692400 h 2692400"/>
              <a:gd name="connisteX3" fmla="*/ 0 w 3454400"/>
              <a:gd name="connsiteY3" fmla="*/ 2692400 h 2692400"/>
              <a:gd name="connisteX4" fmla="*/ 0 w 3454400"/>
              <a:gd name="connsiteY4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692400"/>
                </a:lnTo>
                <a:lnTo>
                  <a:pt x="0" y="2692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图片占位符 12"/>
          <p:cNvSpPr>
            <a:spLocks noGrp="1"/>
          </p:cNvSpPr>
          <p:nvPr>
            <p:ph type="pic" idx="16393" hasCustomPrompt="1"/>
            <p:custDataLst>
              <p:tags r:id="rId7"/>
            </p:custDataLst>
          </p:nvPr>
        </p:nvSpPr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0 h 2032000"/>
              <a:gd name="connisteX1" fmla="*/ 3454400 w 3454400"/>
              <a:gd name="connsiteY1" fmla="*/ 0 h 2032000"/>
              <a:gd name="connisteX2" fmla="*/ 3454400 w 3454400"/>
              <a:gd name="connsiteY2" fmla="*/ 2032000 h 2032000"/>
              <a:gd name="connisteX3" fmla="*/ 0 w 3454400"/>
              <a:gd name="connsiteY3" fmla="*/ 2032000 h 2032000"/>
              <a:gd name="connisteX4" fmla="*/ 0 w 3454400"/>
              <a:gd name="connsiteY4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032000">
                <a:moveTo>
                  <a:pt x="0" y="0"/>
                </a:moveTo>
                <a:lnTo>
                  <a:pt x="3454400" y="0"/>
                </a:lnTo>
                <a:lnTo>
                  <a:pt x="34544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6" hasCustomPrompt="1"/>
            <p:custDataLst>
              <p:tags r:id="rId8"/>
            </p:custDataLst>
          </p:nvPr>
        </p:nvSpPr>
        <p:spPr>
          <a:xfrm>
            <a:off x="9144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9144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装饰  5"/>
          <p:cNvSpPr>
            <a:spLocks noGrp="1"/>
          </p:cNvSpPr>
          <p:nvPr>
            <p:ph type="body" idx="16394" hasCustomPrompt="1"/>
            <p:custDataLst>
              <p:tags r:id="rId10"/>
            </p:custDataLst>
          </p:nvPr>
        </p:nvSpPr>
        <p:spPr>
          <a:xfrm>
            <a:off x="4368800" y="1524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692400 h 2692400"/>
              <a:gd name="connisteX3" fmla="*/ 0 w 3454400"/>
              <a:gd name="connsiteY3" fmla="*/ 2692400 h 2692400"/>
              <a:gd name="connisteX4" fmla="*/ 0 w 3454400"/>
              <a:gd name="connsiteY4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692400"/>
                </a:lnTo>
                <a:lnTo>
                  <a:pt x="0" y="2692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图片占位符 16"/>
          <p:cNvSpPr>
            <a:spLocks noGrp="1"/>
          </p:cNvSpPr>
          <p:nvPr>
            <p:ph type="pic" idx="16395" hasCustomPrompt="1"/>
            <p:custDataLst>
              <p:tags r:id="rId11"/>
            </p:custDataLst>
          </p:nvPr>
        </p:nvSpPr>
        <p:spPr>
          <a:xfrm>
            <a:off x="4368800" y="4216400"/>
            <a:ext cx="3454400" cy="2032000"/>
          </a:xfrm>
          <a:custGeom>
            <a:avLst/>
            <a:gdLst>
              <a:gd name="connisteX0" fmla="*/ 0 w 3454400"/>
              <a:gd name="connsiteY0" fmla="*/ 0 h 2032000"/>
              <a:gd name="connisteX1" fmla="*/ 3454400 w 3454400"/>
              <a:gd name="connsiteY1" fmla="*/ 0 h 2032000"/>
              <a:gd name="connisteX2" fmla="*/ 3454400 w 3454400"/>
              <a:gd name="connsiteY2" fmla="*/ 2032000 h 2032000"/>
              <a:gd name="connisteX3" fmla="*/ 0 w 3454400"/>
              <a:gd name="connsiteY3" fmla="*/ 2032000 h 2032000"/>
              <a:gd name="connisteX4" fmla="*/ 0 w 3454400"/>
              <a:gd name="connsiteY4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032000">
                <a:moveTo>
                  <a:pt x="0" y="0"/>
                </a:moveTo>
                <a:lnTo>
                  <a:pt x="3454400" y="0"/>
                </a:lnTo>
                <a:lnTo>
                  <a:pt x="34544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8" hasCustomPrompt="1"/>
            <p:custDataLst>
              <p:tags r:id="rId12"/>
            </p:custDataLst>
          </p:nvPr>
        </p:nvSpPr>
        <p:spPr>
          <a:xfrm>
            <a:off x="4673600" y="1727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89" hasCustomPrompt="1"/>
            <p:custDataLst>
              <p:tags r:id="rId13"/>
            </p:custDataLst>
          </p:nvPr>
        </p:nvSpPr>
        <p:spPr>
          <a:xfrm>
            <a:off x="4673600" y="2184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396" hasCustomPrompt="1"/>
            <p:custDataLst>
              <p:tags r:id="rId14"/>
            </p:custDataLst>
          </p:nvPr>
        </p:nvSpPr>
        <p:spPr>
          <a:xfrm>
            <a:off x="8128000" y="3556000"/>
            <a:ext cx="3454400" cy="2692400"/>
          </a:xfrm>
          <a:custGeom>
            <a:avLst/>
            <a:gdLst>
              <a:gd name="connisteX0" fmla="*/ 0 w 3454400"/>
              <a:gd name="connsiteY0" fmla="*/ 0 h 2692400"/>
              <a:gd name="connisteX1" fmla="*/ 3454400 w 3454400"/>
              <a:gd name="connsiteY1" fmla="*/ 0 h 2692400"/>
              <a:gd name="connisteX2" fmla="*/ 3454400 w 3454400"/>
              <a:gd name="connsiteY2" fmla="*/ 2692400 h 2692400"/>
              <a:gd name="connisteX3" fmla="*/ 0 w 3454400"/>
              <a:gd name="connsiteY3" fmla="*/ 2692400 h 2692400"/>
              <a:gd name="connisteX4" fmla="*/ 0 w 3454400"/>
              <a:gd name="connsiteY4" fmla="*/ 0 h 2692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692400">
                <a:moveTo>
                  <a:pt x="0" y="0"/>
                </a:moveTo>
                <a:lnTo>
                  <a:pt x="3454400" y="0"/>
                </a:lnTo>
                <a:lnTo>
                  <a:pt x="3454400" y="2692400"/>
                </a:lnTo>
                <a:lnTo>
                  <a:pt x="0" y="26924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图片占位符 20"/>
          <p:cNvSpPr>
            <a:spLocks noGrp="1"/>
          </p:cNvSpPr>
          <p:nvPr>
            <p:ph type="pic" idx="16397" hasCustomPrompt="1"/>
            <p:custDataLst>
              <p:tags r:id="rId15"/>
            </p:custDataLst>
          </p:nvPr>
        </p:nvSpPr>
        <p:spPr>
          <a:xfrm>
            <a:off x="8128000" y="1524000"/>
            <a:ext cx="3454400" cy="2032000"/>
          </a:xfrm>
          <a:custGeom>
            <a:avLst/>
            <a:gdLst>
              <a:gd name="connisteX0" fmla="*/ 0 w 3454400"/>
              <a:gd name="connsiteY0" fmla="*/ 0 h 2032000"/>
              <a:gd name="connisteX1" fmla="*/ 3454400 w 3454400"/>
              <a:gd name="connsiteY1" fmla="*/ 0 h 2032000"/>
              <a:gd name="connisteX2" fmla="*/ 3454400 w 3454400"/>
              <a:gd name="connsiteY2" fmla="*/ 2032000 h 2032000"/>
              <a:gd name="connisteX3" fmla="*/ 0 w 3454400"/>
              <a:gd name="connsiteY3" fmla="*/ 2032000 h 2032000"/>
              <a:gd name="connisteX4" fmla="*/ 0 w 3454400"/>
              <a:gd name="connsiteY4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032000">
                <a:moveTo>
                  <a:pt x="0" y="0"/>
                </a:moveTo>
                <a:lnTo>
                  <a:pt x="3454400" y="0"/>
                </a:lnTo>
                <a:lnTo>
                  <a:pt x="34544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0" hasCustomPrompt="1"/>
            <p:custDataLst>
              <p:tags r:id="rId16"/>
            </p:custDataLst>
          </p:nvPr>
        </p:nvSpPr>
        <p:spPr>
          <a:xfrm>
            <a:off x="8432800" y="3759200"/>
            <a:ext cx="28448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文本占位符 22"/>
          <p:cNvSpPr>
            <a:spLocks noGrp="1"/>
          </p:cNvSpPr>
          <p:nvPr>
            <p:ph type="body" idx="16391" hasCustomPrompt="1"/>
            <p:custDataLst>
              <p:tags r:id="rId17"/>
            </p:custDataLst>
          </p:nvPr>
        </p:nvSpPr>
        <p:spPr>
          <a:xfrm>
            <a:off x="8432800" y="4216400"/>
            <a:ext cx="2844800" cy="18288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-10007_2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标题 10"/>
          <p:cNvSpPr>
            <a:spLocks noGrp="1"/>
          </p:cNvSpPr>
          <p:nvPr>
            <p:ph type="ctrTitle" idx="16385" hasCustomPrompt="1"/>
            <p:custDataLst>
              <p:tags r:id="rId5"/>
            </p:custDataLst>
          </p:nvPr>
        </p:nvSpPr>
        <p:spPr>
          <a:xfrm>
            <a:off x="609600" y="533400"/>
            <a:ext cx="10972800" cy="6096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3600" b="0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单击此处添加标题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86" hasCustomPrompt="1"/>
            <p:custDataLst>
              <p:tags r:id="rId6"/>
            </p:custDataLst>
          </p:nvPr>
        </p:nvSpPr>
        <p:spPr>
          <a:xfrm>
            <a:off x="609600" y="2082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7" hasCustomPrompt="1"/>
            <p:custDataLst>
              <p:tags r:id="rId7"/>
            </p:custDataLst>
          </p:nvPr>
        </p:nvSpPr>
        <p:spPr>
          <a:xfrm>
            <a:off x="609600" y="2641600"/>
            <a:ext cx="22860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88" hasCustomPrompt="1"/>
            <p:custDataLst>
              <p:tags r:id="rId8"/>
            </p:custDataLst>
          </p:nvPr>
        </p:nvSpPr>
        <p:spPr>
          <a:xfrm>
            <a:off x="3505200" y="2082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9" hasCustomPrompt="1"/>
            <p:custDataLst>
              <p:tags r:id="rId9"/>
            </p:custDataLst>
          </p:nvPr>
        </p:nvSpPr>
        <p:spPr>
          <a:xfrm>
            <a:off x="3505200" y="2641600"/>
            <a:ext cx="22860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6400800" y="2082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 hasCustomPrompt="1"/>
            <p:custDataLst>
              <p:tags r:id="rId11"/>
            </p:custDataLst>
          </p:nvPr>
        </p:nvSpPr>
        <p:spPr>
          <a:xfrm>
            <a:off x="6400800" y="2641600"/>
            <a:ext cx="22860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2" hasCustomPrompt="1"/>
            <p:custDataLst>
              <p:tags r:id="rId12"/>
            </p:custDataLst>
          </p:nvPr>
        </p:nvSpPr>
        <p:spPr>
          <a:xfrm>
            <a:off x="9296400" y="2082800"/>
            <a:ext cx="2286000" cy="4064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11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3" hasCustomPrompt="1"/>
            <p:custDataLst>
              <p:tags r:id="rId13"/>
            </p:custDataLst>
          </p:nvPr>
        </p:nvSpPr>
        <p:spPr>
          <a:xfrm>
            <a:off x="9296400" y="2641600"/>
            <a:ext cx="2286000" cy="3048000"/>
          </a:xfrm>
          <a:noFill/>
        </p:spPr>
        <p:txBody>
          <a:bodyPr lIns="0" tIns="0" rIns="0" bIns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16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单击此处添加项正文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-1-5_6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副标题 10"/>
          <p:cNvSpPr>
            <a:spLocks noGrp="1"/>
          </p:cNvSpPr>
          <p:nvPr>
            <p:ph type="subTitle" idx="16386" hasCustomPrompt="1"/>
            <p:custDataLst>
              <p:tags r:id="rId5"/>
            </p:custDataLst>
          </p:nvPr>
        </p:nvSpPr>
        <p:spPr>
          <a:xfrm>
            <a:off x="761471" y="2667000"/>
            <a:ext cx="2363258" cy="4572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CONTENTS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ctrTitle" idx="16385" hasCustomPrompt="1"/>
            <p:custDataLst>
              <p:tags r:id="rId6"/>
            </p:custDataLst>
          </p:nvPr>
        </p:nvSpPr>
        <p:spPr>
          <a:xfrm>
            <a:off x="760942" y="3175000"/>
            <a:ext cx="2364317" cy="762000"/>
          </a:xfrm>
          <a:noFill/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4000"/>
              </a:lnSpc>
              <a:spcBef>
                <a:spcPct val="0"/>
              </a:spcBef>
              <a:spcAft>
                <a:spcPct val="0"/>
              </a:spcAft>
              <a:buNone/>
              <a:defRPr sz="4800" b="1" spc="0">
                <a:solidFill>
                  <a:schemeClr val="tx1"/>
                </a:solidFill>
              </a:defRPr>
            </a:lvl1pPr>
          </a:lstStyle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目录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88" hasCustomPrompt="1"/>
            <p:custDataLst>
              <p:tags r:id="rId7"/>
            </p:custDataLst>
          </p:nvPr>
        </p:nvSpPr>
        <p:spPr>
          <a:xfrm>
            <a:off x="40703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装饰  3"/>
          <p:cNvSpPr>
            <a:spLocks noGrp="1"/>
          </p:cNvSpPr>
          <p:nvPr>
            <p:ph type="body" idx="16399" hasCustomPrompt="1"/>
            <p:custDataLst>
              <p:tags r:id="rId8"/>
            </p:custDataLst>
          </p:nvPr>
        </p:nvSpPr>
        <p:spPr>
          <a:xfrm>
            <a:off x="4851400" y="13716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87" hasCustomPrompt="1"/>
            <p:custDataLst>
              <p:tags r:id="rId9"/>
            </p:custDataLst>
          </p:nvPr>
        </p:nvSpPr>
        <p:spPr>
          <a:xfrm>
            <a:off x="50800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90" hasCustomPrompt="1"/>
            <p:custDataLst>
              <p:tags r:id="rId10"/>
            </p:custDataLst>
          </p:nvPr>
        </p:nvSpPr>
        <p:spPr>
          <a:xfrm>
            <a:off x="7994650" y="14478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装饰  6"/>
          <p:cNvSpPr>
            <a:spLocks noGrp="1"/>
          </p:cNvSpPr>
          <p:nvPr>
            <p:ph type="body" idx="16400" hasCustomPrompt="1"/>
            <p:custDataLst>
              <p:tags r:id="rId11"/>
            </p:custDataLst>
          </p:nvPr>
        </p:nvSpPr>
        <p:spPr>
          <a:xfrm>
            <a:off x="8775700" y="13716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89" hasCustomPrompt="1"/>
            <p:custDataLst>
              <p:tags r:id="rId12"/>
            </p:custDataLst>
          </p:nvPr>
        </p:nvSpPr>
        <p:spPr>
          <a:xfrm>
            <a:off x="9004300" y="12954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2" hasCustomPrompt="1"/>
            <p:custDataLst>
              <p:tags r:id="rId13"/>
            </p:custDataLst>
          </p:nvPr>
        </p:nvSpPr>
        <p:spPr>
          <a:xfrm>
            <a:off x="40703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03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9"/>
          <p:cNvSpPr>
            <a:spLocks noGrp="1"/>
          </p:cNvSpPr>
          <p:nvPr>
            <p:ph type="body" idx="16401" hasCustomPrompt="1"/>
            <p:custDataLst>
              <p:tags r:id="rId14"/>
            </p:custDataLst>
          </p:nvPr>
        </p:nvSpPr>
        <p:spPr>
          <a:xfrm>
            <a:off x="4851400" y="30480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1" hasCustomPrompt="1"/>
            <p:custDataLst>
              <p:tags r:id="rId15"/>
            </p:custDataLst>
          </p:nvPr>
        </p:nvSpPr>
        <p:spPr>
          <a:xfrm>
            <a:off x="50800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2" name="文本占位符 21"/>
          <p:cNvSpPr>
            <a:spLocks noGrp="1"/>
          </p:cNvSpPr>
          <p:nvPr>
            <p:ph type="body" idx="16394" hasCustomPrompt="1"/>
            <p:custDataLst>
              <p:tags r:id="rId16"/>
            </p:custDataLst>
          </p:nvPr>
        </p:nvSpPr>
        <p:spPr>
          <a:xfrm>
            <a:off x="7994650" y="31242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04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3" name="装饰  2"/>
          <p:cNvSpPr>
            <a:spLocks noGrp="1"/>
          </p:cNvSpPr>
          <p:nvPr>
            <p:ph type="body" idx="16402" hasCustomPrompt="1"/>
            <p:custDataLst>
              <p:tags r:id="rId17"/>
            </p:custDataLst>
          </p:nvPr>
        </p:nvSpPr>
        <p:spPr>
          <a:xfrm>
            <a:off x="8775700" y="30480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4" name="文本占位符 23"/>
          <p:cNvSpPr>
            <a:spLocks noGrp="1"/>
          </p:cNvSpPr>
          <p:nvPr>
            <p:ph type="body" idx="16393" hasCustomPrompt="1"/>
            <p:custDataLst>
              <p:tags r:id="rId18"/>
            </p:custDataLst>
          </p:nvPr>
        </p:nvSpPr>
        <p:spPr>
          <a:xfrm>
            <a:off x="9004300" y="29718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5" name="文本占位符 24"/>
          <p:cNvSpPr>
            <a:spLocks noGrp="1"/>
          </p:cNvSpPr>
          <p:nvPr>
            <p:ph type="body" idx="16396" hasCustomPrompt="1"/>
            <p:custDataLst>
              <p:tags r:id="rId19"/>
            </p:custDataLst>
          </p:nvPr>
        </p:nvSpPr>
        <p:spPr>
          <a:xfrm>
            <a:off x="40703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05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6" name="装饰  5"/>
          <p:cNvSpPr>
            <a:spLocks noGrp="1"/>
          </p:cNvSpPr>
          <p:nvPr>
            <p:ph type="body" idx="16403" hasCustomPrompt="1"/>
            <p:custDataLst>
              <p:tags r:id="rId20"/>
            </p:custDataLst>
          </p:nvPr>
        </p:nvSpPr>
        <p:spPr>
          <a:xfrm>
            <a:off x="4851400" y="47244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7" name="文本占位符 26"/>
          <p:cNvSpPr>
            <a:spLocks noGrp="1"/>
          </p:cNvSpPr>
          <p:nvPr>
            <p:ph type="body" idx="16395" hasCustomPrompt="1"/>
            <p:custDataLst>
              <p:tags r:id="rId21"/>
            </p:custDataLst>
          </p:nvPr>
        </p:nvSpPr>
        <p:spPr>
          <a:xfrm>
            <a:off x="50800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8" name="文本占位符 27"/>
          <p:cNvSpPr>
            <a:spLocks noGrp="1"/>
          </p:cNvSpPr>
          <p:nvPr>
            <p:ph type="body" idx="16398" hasCustomPrompt="1"/>
            <p:custDataLst>
              <p:tags r:id="rId22"/>
            </p:custDataLst>
          </p:nvPr>
        </p:nvSpPr>
        <p:spPr>
          <a:xfrm>
            <a:off x="7994650" y="4800600"/>
            <a:ext cx="596900" cy="508000"/>
          </a:xfrm>
          <a:noFill/>
        </p:spPr>
        <p:txBody>
          <a:bodyPr wrap="none" lIns="0" tIns="0" rIns="0" bIns="0" anchor="ctr">
            <a:noAutofit/>
          </a:bodyPr>
          <a:lstStyle>
            <a:lvl1pPr marL="0" indent="0" algn="ctr">
              <a:lnSpc>
                <a:spcPct val="109000"/>
              </a:lnSpc>
              <a:spcBef>
                <a:spcPct val="0"/>
              </a:spcBef>
              <a:spcAft>
                <a:spcPct val="0"/>
              </a:spcAft>
              <a:buNone/>
              <a:defRPr sz="4000" b="0" spc="0">
                <a:gradFill>
                  <a:gsLst>
                    <a:gs pos="0">
                      <a:schemeClr val="accent1">
                        <a:lumMod val="90000"/>
                      </a:schemeClr>
                    </a:gs>
                    <a:gs pos="100000">
                      <a:schemeClr val="accent1"/>
                    </a:gs>
                  </a:gsLst>
                  <a:lin ang="5400000"/>
                </a:gra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06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9" name="装饰  8"/>
          <p:cNvSpPr>
            <a:spLocks noGrp="1"/>
          </p:cNvSpPr>
          <p:nvPr>
            <p:ph type="body" idx="16404" hasCustomPrompt="1"/>
            <p:custDataLst>
              <p:tags r:id="rId23"/>
            </p:custDataLst>
          </p:nvPr>
        </p:nvSpPr>
        <p:spPr>
          <a:xfrm>
            <a:off x="8775700" y="4724400"/>
            <a:ext cx="25400" cy="762000"/>
          </a:xfrm>
          <a:custGeom>
            <a:avLst/>
            <a:gdLst>
              <a:gd name="connisteX0" fmla="*/ 0 w 25400"/>
              <a:gd name="connsiteY0" fmla="*/ 0 h 762000"/>
              <a:gd name="connisteX1" fmla="*/ 25400 w 25400"/>
              <a:gd name="connsiteY1" fmla="*/ 0 h 762000"/>
              <a:gd name="connisteX2" fmla="*/ 25400 w 25400"/>
              <a:gd name="connsiteY2" fmla="*/ 762000 h 762000"/>
              <a:gd name="connisteX3" fmla="*/ 0 w 25400"/>
              <a:gd name="connsiteY3" fmla="*/ 762000 h 762000"/>
              <a:gd name="connisteX4" fmla="*/ 0 w 25400"/>
              <a:gd name="connsiteY4" fmla="*/ 0 h 76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25400" h="762000">
                <a:moveTo>
                  <a:pt x="0" y="0"/>
                </a:moveTo>
                <a:lnTo>
                  <a:pt x="25400" y="0"/>
                </a:lnTo>
                <a:lnTo>
                  <a:pt x="25400" y="762000"/>
                </a:lnTo>
                <a:lnTo>
                  <a:pt x="0" y="762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alpha val="50000"/>
                  <a:lumMod val="90000"/>
                  <a:lumOff val="10000"/>
                </a:schemeClr>
              </a:gs>
            </a:gsLst>
            <a:lin ang="5400000"/>
          </a:gradFill>
          <a:ln>
            <a:solidFill>
              <a:prstClr val="black">
                <a:alpha val="0"/>
              </a:prstClr>
            </a:solidFill>
            <a:prstDash val="solid"/>
          </a:ln>
        </p:spPr>
        <p:txBody>
          <a:bodyPr>
            <a:noAutofit/>
          </a:bodyPr>
          <a:lstStyle>
            <a:lvl1pPr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30" name="文本占位符 29"/>
          <p:cNvSpPr>
            <a:spLocks noGrp="1"/>
          </p:cNvSpPr>
          <p:nvPr>
            <p:ph type="body" idx="16397" hasCustomPrompt="1"/>
            <p:custDataLst>
              <p:tags r:id="rId24"/>
            </p:custDataLst>
          </p:nvPr>
        </p:nvSpPr>
        <p:spPr>
          <a:xfrm>
            <a:off x="9004300" y="4648200"/>
            <a:ext cx="2324100" cy="914400"/>
          </a:xfrm>
          <a:noFill/>
        </p:spPr>
        <p:txBody>
          <a:bodyPr lIns="0" tIns="0" rIns="0" bIns="0" anchor="ctr">
            <a:normAutofit/>
          </a:bodyPr>
          <a:lstStyle>
            <a:lvl1pPr marL="0" indent="0" algn="l">
              <a:lnSpc>
                <a:spcPct val="118000"/>
              </a:lnSpc>
              <a:spcBef>
                <a:spcPct val="0"/>
              </a:spcBef>
              <a:spcAft>
                <a:spcPct val="0"/>
              </a:spcAft>
              <a:buNone/>
              <a:defRPr sz="2400" b="0" spc="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  <a:t>单击此处添加项标题</a:t>
            </a:r>
            <a:endParaRPr lang="zh-CN" altLang="en-US" smtClean="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52309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84" y="1983597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039" y="516256"/>
            <a:ext cx="10515890" cy="132434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39" y="1935192"/>
            <a:ext cx="5163349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039" y="2818085"/>
            <a:ext cx="5163349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931" y="1935192"/>
            <a:ext cx="5186998" cy="8277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931" y="2818085"/>
            <a:ext cx="5186998" cy="352369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84" y="723122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1584" y="723123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184" y="2323322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84" y="523097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84" y="523097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6" Type="http://schemas.openxmlformats.org/officeDocument/2006/relationships/theme" Target="../theme/theme2.xml"/><Relationship Id="rId25" Type="http://schemas.openxmlformats.org/officeDocument/2006/relationships/tags" Target="../tags/tag110.xml"/><Relationship Id="rId24" Type="http://schemas.openxmlformats.org/officeDocument/2006/relationships/tags" Target="../tags/tag109.xml"/><Relationship Id="rId23" Type="http://schemas.openxmlformats.org/officeDocument/2006/relationships/tags" Target="../tags/tag108.xml"/><Relationship Id="rId22" Type="http://schemas.openxmlformats.org/officeDocument/2006/relationships/tags" Target="../tags/tag107.xml"/><Relationship Id="rId21" Type="http://schemas.openxmlformats.org/officeDocument/2006/relationships/tags" Target="../tags/tag106.xml"/><Relationship Id="rId20" Type="http://schemas.openxmlformats.org/officeDocument/2006/relationships/tags" Target="../tags/tag105.xml"/><Relationship Id="rId2" Type="http://schemas.openxmlformats.org/officeDocument/2006/relationships/slideLayout" Target="../slideLayouts/slideLayout12.xml"/><Relationship Id="rId19" Type="http://schemas.openxmlformats.org/officeDocument/2006/relationships/tags" Target="../tags/tag104.xml"/><Relationship Id="rId18" Type="http://schemas.openxmlformats.org/officeDocument/2006/relationships/tags" Target="../tags/tag103.xml"/><Relationship Id="rId17" Type="http://schemas.openxmlformats.org/officeDocument/2006/relationships/image" Target="../media/image3.png"/><Relationship Id="rId16" Type="http://schemas.openxmlformats.org/officeDocument/2006/relationships/tags" Target="../tags/tag102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.xml"/><Relationship Id="rId8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8.xml"/><Relationship Id="rId26" Type="http://schemas.openxmlformats.org/officeDocument/2006/relationships/theme" Target="../theme/theme3.xml"/><Relationship Id="rId25" Type="http://schemas.openxmlformats.org/officeDocument/2006/relationships/tags" Target="../tags/tag322.xml"/><Relationship Id="rId24" Type="http://schemas.openxmlformats.org/officeDocument/2006/relationships/tags" Target="../tags/tag321.xml"/><Relationship Id="rId23" Type="http://schemas.openxmlformats.org/officeDocument/2006/relationships/tags" Target="../tags/tag320.xml"/><Relationship Id="rId22" Type="http://schemas.openxmlformats.org/officeDocument/2006/relationships/tags" Target="../tags/tag319.xml"/><Relationship Id="rId21" Type="http://schemas.openxmlformats.org/officeDocument/2006/relationships/tags" Target="../tags/tag318.xml"/><Relationship Id="rId20" Type="http://schemas.openxmlformats.org/officeDocument/2006/relationships/tags" Target="../tags/tag317.xml"/><Relationship Id="rId2" Type="http://schemas.openxmlformats.org/officeDocument/2006/relationships/slideLayout" Target="../slideLayouts/slideLayout27.xml"/><Relationship Id="rId19" Type="http://schemas.openxmlformats.org/officeDocument/2006/relationships/tags" Target="../tags/tag316.xml"/><Relationship Id="rId18" Type="http://schemas.openxmlformats.org/officeDocument/2006/relationships/tags" Target="../tags/tag315.xml"/><Relationship Id="rId17" Type="http://schemas.openxmlformats.org/officeDocument/2006/relationships/image" Target="../media/image3.png"/><Relationship Id="rId16" Type="http://schemas.openxmlformats.org/officeDocument/2006/relationships/tags" Target="../tags/tag314.xml"/><Relationship Id="rId15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168" y="52311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168" y="1983613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  <a:p>
            <a:pPr lvl="5"/>
            <a:r>
              <a:rPr lang="zh-CN" altLang="en-US" dirty="0"/>
              <a:t>第六级</a:t>
            </a:r>
            <a:endParaRPr lang="en-US" altLang="zh-CN" dirty="0"/>
          </a:p>
          <a:p>
            <a:pPr marL="2971800" marR="0" lvl="6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第七级</a:t>
            </a:r>
            <a:endParaRPr lang="en-US" altLang="zh-CN" dirty="0"/>
          </a:p>
          <a:p>
            <a:pPr marL="3429000" marR="0" lvl="7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第八级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第九级</a:t>
            </a:r>
            <a:endParaRPr lang="en-US" altLang="zh-CN" dirty="0"/>
          </a:p>
          <a:p>
            <a:pPr marL="3886200" marR="0" lvl="8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dirty="0"/>
          </a:p>
          <a:p>
            <a:pPr lvl="5"/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marR="0" indent="-228600" algn="l" defTabSz="914400" rtl="0" eaLnBrk="1" fontAlgn="auto" latinLnBrk="0" hangingPunct="1">
        <a:lnSpc>
          <a:spcPct val="90000"/>
        </a:lnSpc>
        <a:spcBef>
          <a:spcPts val="500"/>
        </a:spcBef>
        <a:spcAft>
          <a:spcPts val="0"/>
        </a:spcAft>
        <a:buClrTx/>
        <a:buSzTx/>
        <a:buFont typeface="Arial" panose="020B0604020202020204" pitchFamily="34" charset="0"/>
        <a:buChar char="•"/>
        <a:defRPr lang="zh-CN" altLang="en-US" sz="2400" kern="1200" dirty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8pPr>
      <a:lvl9pPr marL="36576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lang="en-US" altLang="zh-CN" sz="2400" kern="1200" dirty="0" smtClean="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蓝色IT科技风主题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18"/>
            </p:custDataLst>
          </p:nvPr>
        </p:nvSpPr>
        <p:spPr>
          <a:xfrm>
            <a:off x="0" y="318"/>
            <a:ext cx="12190730" cy="6857365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>
                <a:latin typeface="汉仪刚艺体-85W" panose="00020600040101010101" charset="-122"/>
                <a:ea typeface="汉仪刚艺体-85W" panose="00020600040101010101" charset="-122"/>
              </a:rPr>
              <a:t>单击此处编辑母版标题样式</a:t>
            </a:r>
            <a:endParaRPr lang="zh-CN" altLang="en-US" dirty="0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>
                <a:latin typeface="MiSans Normal" panose="00000500000000000000" charset="-122"/>
                <a:ea typeface="MiSans Normal" panose="00000500000000000000" charset="-122"/>
              </a:rPr>
              <a:t>单击此处编辑母版文本样式</a:t>
            </a:r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蓝色IT科技风主题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 userDrawn="1">
            <p:custDataLst>
              <p:tags r:id="rId18"/>
            </p:custDataLst>
          </p:nvPr>
        </p:nvSpPr>
        <p:spPr>
          <a:xfrm>
            <a:off x="0" y="318"/>
            <a:ext cx="12190730" cy="6857365"/>
          </a:xfrm>
          <a:prstGeom prst="rect">
            <a:avLst/>
          </a:prstGeom>
          <a:solidFill>
            <a:schemeClr val="bg2">
              <a:alpha val="94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>
                <a:latin typeface="汉仪刚艺体-85W" panose="00020600040101010101" charset="-122"/>
                <a:ea typeface="汉仪刚艺体-85W" panose="00020600040101010101" charset="-122"/>
              </a:rPr>
              <a:t>单击此处编辑母版标题样式</a:t>
            </a:r>
            <a:endParaRPr lang="zh-CN" altLang="en-US" dirty="0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>
                <a:latin typeface="MiSans Normal" panose="00000500000000000000" charset="-122"/>
                <a:ea typeface="MiSans Normal" panose="00000500000000000000" charset="-122"/>
              </a:rPr>
              <a:t>单击此处编辑母版文本样式</a:t>
            </a:r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>
                <a:latin typeface="MiSans Normal" panose="00000500000000000000" charset="-122"/>
                <a:ea typeface="MiSans Normal" panose="00000500000000000000" charset="-122"/>
              </a:rPr>
            </a:fld>
            <a:endParaRPr lang="zh-CN" altLang="en-US" dirty="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5"/>
    </p:custDataLst>
  </p:cSld>
  <p:clrMap bg1="dk1" tx1="lt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25.xml"/><Relationship Id="rId2" Type="http://schemas.openxmlformats.org/officeDocument/2006/relationships/tags" Target="../tags/tag324.xml"/><Relationship Id="rId1" Type="http://schemas.openxmlformats.org/officeDocument/2006/relationships/tags" Target="../tags/tag32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409.xml"/><Relationship Id="rId8" Type="http://schemas.openxmlformats.org/officeDocument/2006/relationships/tags" Target="../tags/tag408.xml"/><Relationship Id="rId7" Type="http://schemas.openxmlformats.org/officeDocument/2006/relationships/tags" Target="../tags/tag407.xml"/><Relationship Id="rId6" Type="http://schemas.openxmlformats.org/officeDocument/2006/relationships/tags" Target="../tags/tag406.xml"/><Relationship Id="rId5" Type="http://schemas.openxmlformats.org/officeDocument/2006/relationships/tags" Target="../tags/tag405.xml"/><Relationship Id="rId4" Type="http://schemas.openxmlformats.org/officeDocument/2006/relationships/tags" Target="../tags/tag404.xml"/><Relationship Id="rId3" Type="http://schemas.openxmlformats.org/officeDocument/2006/relationships/tags" Target="../tags/tag403.xml"/><Relationship Id="rId2" Type="http://schemas.openxmlformats.org/officeDocument/2006/relationships/tags" Target="../tags/tag402.xml"/><Relationship Id="rId12" Type="http://schemas.openxmlformats.org/officeDocument/2006/relationships/slideLayout" Target="../slideLayouts/slideLayout34.xml"/><Relationship Id="rId11" Type="http://schemas.openxmlformats.org/officeDocument/2006/relationships/tags" Target="../tags/tag411.xml"/><Relationship Id="rId10" Type="http://schemas.openxmlformats.org/officeDocument/2006/relationships/tags" Target="../tags/tag410.xml"/><Relationship Id="rId1" Type="http://schemas.openxmlformats.org/officeDocument/2006/relationships/tags" Target="../tags/tag401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18.xml"/><Relationship Id="rId8" Type="http://schemas.openxmlformats.org/officeDocument/2006/relationships/tags" Target="../tags/tag417.xml"/><Relationship Id="rId7" Type="http://schemas.openxmlformats.org/officeDocument/2006/relationships/tags" Target="../tags/tag41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tags" Target="../tags/tag415.xml"/><Relationship Id="rId3" Type="http://schemas.openxmlformats.org/officeDocument/2006/relationships/tags" Target="../tags/tag414.xml"/><Relationship Id="rId24" Type="http://schemas.openxmlformats.org/officeDocument/2006/relationships/slideLayout" Target="../slideLayouts/slideLayout33.xml"/><Relationship Id="rId23" Type="http://schemas.openxmlformats.org/officeDocument/2006/relationships/tags" Target="../tags/tag428.xml"/><Relationship Id="rId22" Type="http://schemas.openxmlformats.org/officeDocument/2006/relationships/tags" Target="../tags/tag427.xml"/><Relationship Id="rId21" Type="http://schemas.openxmlformats.org/officeDocument/2006/relationships/tags" Target="../tags/tag426.xml"/><Relationship Id="rId20" Type="http://schemas.openxmlformats.org/officeDocument/2006/relationships/image" Target="../media/image18.svg"/><Relationship Id="rId2" Type="http://schemas.openxmlformats.org/officeDocument/2006/relationships/tags" Target="../tags/tag413.xml"/><Relationship Id="rId19" Type="http://schemas.openxmlformats.org/officeDocument/2006/relationships/image" Target="../media/image17.png"/><Relationship Id="rId18" Type="http://schemas.openxmlformats.org/officeDocument/2006/relationships/tags" Target="../tags/tag425.xml"/><Relationship Id="rId17" Type="http://schemas.openxmlformats.org/officeDocument/2006/relationships/tags" Target="../tags/tag424.xml"/><Relationship Id="rId16" Type="http://schemas.openxmlformats.org/officeDocument/2006/relationships/tags" Target="../tags/tag423.xml"/><Relationship Id="rId15" Type="http://schemas.openxmlformats.org/officeDocument/2006/relationships/tags" Target="../tags/tag422.xml"/><Relationship Id="rId14" Type="http://schemas.openxmlformats.org/officeDocument/2006/relationships/tags" Target="../tags/tag421.xml"/><Relationship Id="rId13" Type="http://schemas.openxmlformats.org/officeDocument/2006/relationships/image" Target="../media/image12.svg"/><Relationship Id="rId12" Type="http://schemas.openxmlformats.org/officeDocument/2006/relationships/image" Target="../media/image11.png"/><Relationship Id="rId11" Type="http://schemas.openxmlformats.org/officeDocument/2006/relationships/tags" Target="../tags/tag420.xml"/><Relationship Id="rId10" Type="http://schemas.openxmlformats.org/officeDocument/2006/relationships/tags" Target="../tags/tag419.xml"/><Relationship Id="rId1" Type="http://schemas.openxmlformats.org/officeDocument/2006/relationships/tags" Target="../tags/tag41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435.xml"/><Relationship Id="rId8" Type="http://schemas.openxmlformats.org/officeDocument/2006/relationships/tags" Target="../tags/tag434.xml"/><Relationship Id="rId7" Type="http://schemas.openxmlformats.org/officeDocument/2006/relationships/tags" Target="../tags/tag433.xml"/><Relationship Id="rId6" Type="http://schemas.openxmlformats.org/officeDocument/2006/relationships/tags" Target="../tags/tag43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3" Type="http://schemas.openxmlformats.org/officeDocument/2006/relationships/tags" Target="../tags/tag431.xml"/><Relationship Id="rId21" Type="http://schemas.openxmlformats.org/officeDocument/2006/relationships/slideLayout" Target="../slideLayouts/slideLayout32.xml"/><Relationship Id="rId20" Type="http://schemas.openxmlformats.org/officeDocument/2006/relationships/tags" Target="../tags/tag442.xml"/><Relationship Id="rId2" Type="http://schemas.openxmlformats.org/officeDocument/2006/relationships/tags" Target="../tags/tag430.xml"/><Relationship Id="rId19" Type="http://schemas.openxmlformats.org/officeDocument/2006/relationships/tags" Target="../tags/tag441.xml"/><Relationship Id="rId18" Type="http://schemas.openxmlformats.org/officeDocument/2006/relationships/tags" Target="../tags/tag440.xml"/><Relationship Id="rId17" Type="http://schemas.openxmlformats.org/officeDocument/2006/relationships/image" Target="../media/image18.svg"/><Relationship Id="rId16" Type="http://schemas.openxmlformats.org/officeDocument/2006/relationships/image" Target="../media/image17.png"/><Relationship Id="rId15" Type="http://schemas.openxmlformats.org/officeDocument/2006/relationships/tags" Target="../tags/tag439.xml"/><Relationship Id="rId14" Type="http://schemas.openxmlformats.org/officeDocument/2006/relationships/tags" Target="../tags/tag438.xml"/><Relationship Id="rId13" Type="http://schemas.openxmlformats.org/officeDocument/2006/relationships/tags" Target="../tags/tag437.xml"/><Relationship Id="rId12" Type="http://schemas.openxmlformats.org/officeDocument/2006/relationships/tags" Target="../tags/tag436.xml"/><Relationship Id="rId11" Type="http://schemas.openxmlformats.org/officeDocument/2006/relationships/image" Target="../media/image20.svg"/><Relationship Id="rId10" Type="http://schemas.openxmlformats.org/officeDocument/2006/relationships/image" Target="../media/image19.png"/><Relationship Id="rId1" Type="http://schemas.openxmlformats.org/officeDocument/2006/relationships/tags" Target="../tags/tag429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445.xml"/><Relationship Id="rId2" Type="http://schemas.openxmlformats.org/officeDocument/2006/relationships/tags" Target="../tags/tag444.xml"/><Relationship Id="rId1" Type="http://schemas.openxmlformats.org/officeDocument/2006/relationships/tags" Target="../tags/tag44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454.xml"/><Relationship Id="rId8" Type="http://schemas.openxmlformats.org/officeDocument/2006/relationships/tags" Target="../tags/tag453.xml"/><Relationship Id="rId7" Type="http://schemas.openxmlformats.org/officeDocument/2006/relationships/tags" Target="../tags/tag452.xml"/><Relationship Id="rId6" Type="http://schemas.openxmlformats.org/officeDocument/2006/relationships/tags" Target="../tags/tag451.xml"/><Relationship Id="rId5" Type="http://schemas.openxmlformats.org/officeDocument/2006/relationships/tags" Target="../tags/tag450.xml"/><Relationship Id="rId4" Type="http://schemas.openxmlformats.org/officeDocument/2006/relationships/tags" Target="../tags/tag449.xml"/><Relationship Id="rId3" Type="http://schemas.openxmlformats.org/officeDocument/2006/relationships/tags" Target="../tags/tag448.xml"/><Relationship Id="rId2" Type="http://schemas.openxmlformats.org/officeDocument/2006/relationships/tags" Target="../tags/tag447.xml"/><Relationship Id="rId12" Type="http://schemas.openxmlformats.org/officeDocument/2006/relationships/slideLayout" Target="../slideLayouts/slideLayout31.xml"/><Relationship Id="rId11" Type="http://schemas.openxmlformats.org/officeDocument/2006/relationships/tags" Target="../tags/tag456.xml"/><Relationship Id="rId10" Type="http://schemas.openxmlformats.org/officeDocument/2006/relationships/tags" Target="../tags/tag455.xml"/><Relationship Id="rId1" Type="http://schemas.openxmlformats.org/officeDocument/2006/relationships/tags" Target="../tags/tag446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2.jpeg"/><Relationship Id="rId8" Type="http://schemas.openxmlformats.org/officeDocument/2006/relationships/tags" Target="../tags/tag463.xml"/><Relationship Id="rId7" Type="http://schemas.openxmlformats.org/officeDocument/2006/relationships/tags" Target="../tags/tag462.xml"/><Relationship Id="rId6" Type="http://schemas.openxmlformats.org/officeDocument/2006/relationships/tags" Target="../tags/tag461.xml"/><Relationship Id="rId5" Type="http://schemas.openxmlformats.org/officeDocument/2006/relationships/tags" Target="../tags/tag460.xml"/><Relationship Id="rId4" Type="http://schemas.openxmlformats.org/officeDocument/2006/relationships/image" Target="../media/image21.jpeg"/><Relationship Id="rId3" Type="http://schemas.openxmlformats.org/officeDocument/2006/relationships/tags" Target="../tags/tag459.xml"/><Relationship Id="rId2" Type="http://schemas.openxmlformats.org/officeDocument/2006/relationships/tags" Target="../tags/tag458.xml"/><Relationship Id="rId16" Type="http://schemas.openxmlformats.org/officeDocument/2006/relationships/slideLayout" Target="../slideLayouts/slideLayout30.xml"/><Relationship Id="rId15" Type="http://schemas.openxmlformats.org/officeDocument/2006/relationships/tags" Target="../tags/tag468.xml"/><Relationship Id="rId14" Type="http://schemas.openxmlformats.org/officeDocument/2006/relationships/image" Target="../media/image23.png"/><Relationship Id="rId13" Type="http://schemas.openxmlformats.org/officeDocument/2006/relationships/tags" Target="../tags/tag467.xml"/><Relationship Id="rId12" Type="http://schemas.openxmlformats.org/officeDocument/2006/relationships/tags" Target="../tags/tag466.xml"/><Relationship Id="rId11" Type="http://schemas.openxmlformats.org/officeDocument/2006/relationships/tags" Target="../tags/tag465.xml"/><Relationship Id="rId10" Type="http://schemas.openxmlformats.org/officeDocument/2006/relationships/tags" Target="../tags/tag464.xml"/><Relationship Id="rId1" Type="http://schemas.openxmlformats.org/officeDocument/2006/relationships/tags" Target="../tags/tag45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jpeg"/><Relationship Id="rId8" Type="http://schemas.openxmlformats.org/officeDocument/2006/relationships/tags" Target="../tags/tag475.xml"/><Relationship Id="rId7" Type="http://schemas.openxmlformats.org/officeDocument/2006/relationships/tags" Target="../tags/tag474.xml"/><Relationship Id="rId6" Type="http://schemas.openxmlformats.org/officeDocument/2006/relationships/tags" Target="../tags/tag473.xml"/><Relationship Id="rId5" Type="http://schemas.openxmlformats.org/officeDocument/2006/relationships/tags" Target="../tags/tag472.xml"/><Relationship Id="rId4" Type="http://schemas.openxmlformats.org/officeDocument/2006/relationships/image" Target="../media/image24.jpeg"/><Relationship Id="rId3" Type="http://schemas.openxmlformats.org/officeDocument/2006/relationships/tags" Target="../tags/tag471.xml"/><Relationship Id="rId2" Type="http://schemas.openxmlformats.org/officeDocument/2006/relationships/tags" Target="../tags/tag470.xml"/><Relationship Id="rId13" Type="http://schemas.openxmlformats.org/officeDocument/2006/relationships/slideLayout" Target="../slideLayouts/slideLayout29.xml"/><Relationship Id="rId12" Type="http://schemas.openxmlformats.org/officeDocument/2006/relationships/tags" Target="../tags/tag478.xml"/><Relationship Id="rId11" Type="http://schemas.openxmlformats.org/officeDocument/2006/relationships/tags" Target="../tags/tag477.xml"/><Relationship Id="rId10" Type="http://schemas.openxmlformats.org/officeDocument/2006/relationships/tags" Target="../tags/tag476.xml"/><Relationship Id="rId1" Type="http://schemas.openxmlformats.org/officeDocument/2006/relationships/tags" Target="../tags/tag469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481.xml"/><Relationship Id="rId2" Type="http://schemas.openxmlformats.org/officeDocument/2006/relationships/tags" Target="../tags/tag480.xml"/><Relationship Id="rId1" Type="http://schemas.openxmlformats.org/officeDocument/2006/relationships/tags" Target="../tags/tag47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488.xml"/><Relationship Id="rId8" Type="http://schemas.openxmlformats.org/officeDocument/2006/relationships/tags" Target="../tags/tag487.xml"/><Relationship Id="rId7" Type="http://schemas.openxmlformats.org/officeDocument/2006/relationships/image" Target="../media/image27.jpeg"/><Relationship Id="rId6" Type="http://schemas.openxmlformats.org/officeDocument/2006/relationships/tags" Target="../tags/tag486.xml"/><Relationship Id="rId5" Type="http://schemas.openxmlformats.org/officeDocument/2006/relationships/tags" Target="../tags/tag485.xml"/><Relationship Id="rId4" Type="http://schemas.openxmlformats.org/officeDocument/2006/relationships/tags" Target="../tags/tag484.xml"/><Relationship Id="rId3" Type="http://schemas.openxmlformats.org/officeDocument/2006/relationships/image" Target="../media/image26.jpeg"/><Relationship Id="rId2" Type="http://schemas.openxmlformats.org/officeDocument/2006/relationships/tags" Target="../tags/tag483.xml"/><Relationship Id="rId11" Type="http://schemas.openxmlformats.org/officeDocument/2006/relationships/slideLayout" Target="../slideLayouts/slideLayout28.xml"/><Relationship Id="rId10" Type="http://schemas.openxmlformats.org/officeDocument/2006/relationships/tags" Target="../tags/tag489.xml"/><Relationship Id="rId1" Type="http://schemas.openxmlformats.org/officeDocument/2006/relationships/tags" Target="../tags/tag48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498.xml"/><Relationship Id="rId8" Type="http://schemas.openxmlformats.org/officeDocument/2006/relationships/tags" Target="../tags/tag497.xml"/><Relationship Id="rId7" Type="http://schemas.openxmlformats.org/officeDocument/2006/relationships/tags" Target="../tags/tag496.xml"/><Relationship Id="rId6" Type="http://schemas.openxmlformats.org/officeDocument/2006/relationships/tags" Target="../tags/tag495.xml"/><Relationship Id="rId5" Type="http://schemas.openxmlformats.org/officeDocument/2006/relationships/tags" Target="../tags/tag494.xml"/><Relationship Id="rId4" Type="http://schemas.openxmlformats.org/officeDocument/2006/relationships/tags" Target="../tags/tag493.xml"/><Relationship Id="rId3" Type="http://schemas.openxmlformats.org/officeDocument/2006/relationships/tags" Target="../tags/tag492.xml"/><Relationship Id="rId2" Type="http://schemas.openxmlformats.org/officeDocument/2006/relationships/tags" Target="../tags/tag491.xml"/><Relationship Id="rId11" Type="http://schemas.openxmlformats.org/officeDocument/2006/relationships/slideLayout" Target="../slideLayouts/slideLayout27.xml"/><Relationship Id="rId10" Type="http://schemas.openxmlformats.org/officeDocument/2006/relationships/tags" Target="../tags/tag499.xml"/><Relationship Id="rId1" Type="http://schemas.openxmlformats.org/officeDocument/2006/relationships/tags" Target="../tags/tag49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34.xml"/><Relationship Id="rId8" Type="http://schemas.openxmlformats.org/officeDocument/2006/relationships/tags" Target="../tags/tag333.xml"/><Relationship Id="rId7" Type="http://schemas.openxmlformats.org/officeDocument/2006/relationships/tags" Target="../tags/tag332.xml"/><Relationship Id="rId6" Type="http://schemas.openxmlformats.org/officeDocument/2006/relationships/tags" Target="../tags/tag331.xml"/><Relationship Id="rId5" Type="http://schemas.openxmlformats.org/officeDocument/2006/relationships/tags" Target="../tags/tag330.xml"/><Relationship Id="rId4" Type="http://schemas.openxmlformats.org/officeDocument/2006/relationships/tags" Target="../tags/tag329.xml"/><Relationship Id="rId3" Type="http://schemas.openxmlformats.org/officeDocument/2006/relationships/tags" Target="../tags/tag328.xml"/><Relationship Id="rId22" Type="http://schemas.openxmlformats.org/officeDocument/2006/relationships/slideLayout" Target="../slideLayouts/slideLayout40.xml"/><Relationship Id="rId21" Type="http://schemas.openxmlformats.org/officeDocument/2006/relationships/tags" Target="../tags/tag346.xml"/><Relationship Id="rId20" Type="http://schemas.openxmlformats.org/officeDocument/2006/relationships/tags" Target="../tags/tag345.xml"/><Relationship Id="rId2" Type="http://schemas.openxmlformats.org/officeDocument/2006/relationships/tags" Target="../tags/tag327.xml"/><Relationship Id="rId19" Type="http://schemas.openxmlformats.org/officeDocument/2006/relationships/tags" Target="../tags/tag344.xml"/><Relationship Id="rId18" Type="http://schemas.openxmlformats.org/officeDocument/2006/relationships/tags" Target="../tags/tag343.xml"/><Relationship Id="rId17" Type="http://schemas.openxmlformats.org/officeDocument/2006/relationships/tags" Target="../tags/tag342.xml"/><Relationship Id="rId16" Type="http://schemas.openxmlformats.org/officeDocument/2006/relationships/tags" Target="../tags/tag341.xml"/><Relationship Id="rId15" Type="http://schemas.openxmlformats.org/officeDocument/2006/relationships/tags" Target="../tags/tag340.xml"/><Relationship Id="rId14" Type="http://schemas.openxmlformats.org/officeDocument/2006/relationships/tags" Target="../tags/tag339.xml"/><Relationship Id="rId13" Type="http://schemas.openxmlformats.org/officeDocument/2006/relationships/tags" Target="../tags/tag338.xml"/><Relationship Id="rId12" Type="http://schemas.openxmlformats.org/officeDocument/2006/relationships/tags" Target="../tags/tag337.xml"/><Relationship Id="rId11" Type="http://schemas.openxmlformats.org/officeDocument/2006/relationships/tags" Target="../tags/tag336.xml"/><Relationship Id="rId10" Type="http://schemas.openxmlformats.org/officeDocument/2006/relationships/tags" Target="../tags/tag335.xml"/><Relationship Id="rId1" Type="http://schemas.openxmlformats.org/officeDocument/2006/relationships/tags" Target="../tags/tag326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502.xml"/><Relationship Id="rId2" Type="http://schemas.openxmlformats.org/officeDocument/2006/relationships/tags" Target="../tags/tag501.xml"/><Relationship Id="rId1" Type="http://schemas.openxmlformats.org/officeDocument/2006/relationships/tags" Target="../tags/tag50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1.xml"/><Relationship Id="rId3" Type="http://schemas.openxmlformats.org/officeDocument/2006/relationships/tags" Target="../tags/tag505.xml"/><Relationship Id="rId2" Type="http://schemas.openxmlformats.org/officeDocument/2006/relationships/tags" Target="../tags/tag504.xml"/><Relationship Id="rId1" Type="http://schemas.openxmlformats.org/officeDocument/2006/relationships/tags" Target="../tags/tag50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349.xml"/><Relationship Id="rId2" Type="http://schemas.openxmlformats.org/officeDocument/2006/relationships/tags" Target="../tags/tag348.xml"/><Relationship Id="rId1" Type="http://schemas.openxmlformats.org/officeDocument/2006/relationships/tags" Target="../tags/tag34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jpeg"/><Relationship Id="rId8" Type="http://schemas.openxmlformats.org/officeDocument/2006/relationships/tags" Target="../tags/tag356.xml"/><Relationship Id="rId7" Type="http://schemas.openxmlformats.org/officeDocument/2006/relationships/tags" Target="../tags/tag355.xml"/><Relationship Id="rId6" Type="http://schemas.openxmlformats.org/officeDocument/2006/relationships/tags" Target="../tags/tag354.xml"/><Relationship Id="rId5" Type="http://schemas.openxmlformats.org/officeDocument/2006/relationships/tags" Target="../tags/tag353.xml"/><Relationship Id="rId4" Type="http://schemas.openxmlformats.org/officeDocument/2006/relationships/image" Target="../media/image4.jpeg"/><Relationship Id="rId3" Type="http://schemas.openxmlformats.org/officeDocument/2006/relationships/tags" Target="../tags/tag352.xml"/><Relationship Id="rId2" Type="http://schemas.openxmlformats.org/officeDocument/2006/relationships/tags" Target="../tags/tag351.xml"/><Relationship Id="rId18" Type="http://schemas.openxmlformats.org/officeDocument/2006/relationships/slideLayout" Target="../slideLayouts/slideLayout38.xml"/><Relationship Id="rId17" Type="http://schemas.openxmlformats.org/officeDocument/2006/relationships/tags" Target="../tags/tag363.xml"/><Relationship Id="rId16" Type="http://schemas.openxmlformats.org/officeDocument/2006/relationships/image" Target="../media/image6.png"/><Relationship Id="rId15" Type="http://schemas.openxmlformats.org/officeDocument/2006/relationships/tags" Target="../tags/tag362.xml"/><Relationship Id="rId14" Type="http://schemas.openxmlformats.org/officeDocument/2006/relationships/tags" Target="../tags/tag361.xml"/><Relationship Id="rId13" Type="http://schemas.openxmlformats.org/officeDocument/2006/relationships/tags" Target="../tags/tag360.xml"/><Relationship Id="rId12" Type="http://schemas.openxmlformats.org/officeDocument/2006/relationships/tags" Target="../tags/tag359.xml"/><Relationship Id="rId11" Type="http://schemas.openxmlformats.org/officeDocument/2006/relationships/tags" Target="../tags/tag358.xml"/><Relationship Id="rId10" Type="http://schemas.openxmlformats.org/officeDocument/2006/relationships/tags" Target="../tags/tag357.xml"/><Relationship Id="rId1" Type="http://schemas.openxmlformats.org/officeDocument/2006/relationships/tags" Target="../tags/tag350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366.xml"/><Relationship Id="rId2" Type="http://schemas.openxmlformats.org/officeDocument/2006/relationships/tags" Target="../tags/tag365.xml"/><Relationship Id="rId1" Type="http://schemas.openxmlformats.org/officeDocument/2006/relationships/tags" Target="../tags/tag364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74.xml"/><Relationship Id="rId8" Type="http://schemas.openxmlformats.org/officeDocument/2006/relationships/tags" Target="../tags/tag373.xml"/><Relationship Id="rId7" Type="http://schemas.openxmlformats.org/officeDocument/2006/relationships/tags" Target="../tags/tag372.xml"/><Relationship Id="rId6" Type="http://schemas.openxmlformats.org/officeDocument/2006/relationships/tags" Target="../tags/tag371.xml"/><Relationship Id="rId5" Type="http://schemas.openxmlformats.org/officeDocument/2006/relationships/tags" Target="../tags/tag370.xml"/><Relationship Id="rId4" Type="http://schemas.openxmlformats.org/officeDocument/2006/relationships/tags" Target="../tags/tag369.xml"/><Relationship Id="rId3" Type="http://schemas.openxmlformats.org/officeDocument/2006/relationships/image" Target="../media/image7.jpeg"/><Relationship Id="rId2" Type="http://schemas.openxmlformats.org/officeDocument/2006/relationships/tags" Target="../tags/tag368.xml"/><Relationship Id="rId11" Type="http://schemas.openxmlformats.org/officeDocument/2006/relationships/slideLayout" Target="../slideLayouts/slideLayout37.xml"/><Relationship Id="rId10" Type="http://schemas.openxmlformats.org/officeDocument/2006/relationships/tags" Target="../tags/tag375.xml"/><Relationship Id="rId1" Type="http://schemas.openxmlformats.org/officeDocument/2006/relationships/tags" Target="../tags/tag367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383.xml"/><Relationship Id="rId8" Type="http://schemas.openxmlformats.org/officeDocument/2006/relationships/image" Target="../media/image8.png"/><Relationship Id="rId7" Type="http://schemas.openxmlformats.org/officeDocument/2006/relationships/tags" Target="../tags/tag382.xml"/><Relationship Id="rId6" Type="http://schemas.openxmlformats.org/officeDocument/2006/relationships/tags" Target="../tags/tag381.xml"/><Relationship Id="rId5" Type="http://schemas.openxmlformats.org/officeDocument/2006/relationships/tags" Target="../tags/tag380.xml"/><Relationship Id="rId4" Type="http://schemas.openxmlformats.org/officeDocument/2006/relationships/tags" Target="../tags/tag379.xml"/><Relationship Id="rId3" Type="http://schemas.openxmlformats.org/officeDocument/2006/relationships/tags" Target="../tags/tag378.xml"/><Relationship Id="rId2" Type="http://schemas.openxmlformats.org/officeDocument/2006/relationships/tags" Target="../tags/tag377.xml"/><Relationship Id="rId10" Type="http://schemas.openxmlformats.org/officeDocument/2006/relationships/slideLayout" Target="../slideLayouts/slideLayout36.xml"/><Relationship Id="rId1" Type="http://schemas.openxmlformats.org/officeDocument/2006/relationships/tags" Target="../tags/tag37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90.xml"/><Relationship Id="rId8" Type="http://schemas.openxmlformats.org/officeDocument/2006/relationships/tags" Target="../tags/tag389.xml"/><Relationship Id="rId7" Type="http://schemas.openxmlformats.org/officeDocument/2006/relationships/tags" Target="../tags/tag388.xml"/><Relationship Id="rId6" Type="http://schemas.openxmlformats.org/officeDocument/2006/relationships/tags" Target="../tags/tag38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3" Type="http://schemas.openxmlformats.org/officeDocument/2006/relationships/tags" Target="../tags/tag386.xml"/><Relationship Id="rId21" Type="http://schemas.openxmlformats.org/officeDocument/2006/relationships/slideLayout" Target="../slideLayouts/slideLayout35.xml"/><Relationship Id="rId20" Type="http://schemas.openxmlformats.org/officeDocument/2006/relationships/tags" Target="../tags/tag397.xml"/><Relationship Id="rId2" Type="http://schemas.openxmlformats.org/officeDocument/2006/relationships/tags" Target="../tags/tag385.xml"/><Relationship Id="rId19" Type="http://schemas.openxmlformats.org/officeDocument/2006/relationships/tags" Target="../tags/tag396.xml"/><Relationship Id="rId18" Type="http://schemas.openxmlformats.org/officeDocument/2006/relationships/tags" Target="../tags/tag395.xml"/><Relationship Id="rId17" Type="http://schemas.openxmlformats.org/officeDocument/2006/relationships/image" Target="../media/image14.svg"/><Relationship Id="rId16" Type="http://schemas.openxmlformats.org/officeDocument/2006/relationships/image" Target="../media/image13.png"/><Relationship Id="rId15" Type="http://schemas.openxmlformats.org/officeDocument/2006/relationships/tags" Target="../tags/tag394.xml"/><Relationship Id="rId14" Type="http://schemas.openxmlformats.org/officeDocument/2006/relationships/tags" Target="../tags/tag393.xml"/><Relationship Id="rId13" Type="http://schemas.openxmlformats.org/officeDocument/2006/relationships/tags" Target="../tags/tag392.xml"/><Relationship Id="rId12" Type="http://schemas.openxmlformats.org/officeDocument/2006/relationships/tags" Target="../tags/tag391.xml"/><Relationship Id="rId11" Type="http://schemas.openxmlformats.org/officeDocument/2006/relationships/image" Target="../media/image12.svg"/><Relationship Id="rId10" Type="http://schemas.openxmlformats.org/officeDocument/2006/relationships/image" Target="../media/image11.png"/><Relationship Id="rId1" Type="http://schemas.openxmlformats.org/officeDocument/2006/relationships/tags" Target="../tags/tag384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400.xml"/><Relationship Id="rId2" Type="http://schemas.openxmlformats.org/officeDocument/2006/relationships/tags" Target="../tags/tag399.xml"/><Relationship Id="rId1" Type="http://schemas.openxmlformats.org/officeDocument/2006/relationships/tags" Target="../tags/tag3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ctrTitle" idx="14"/>
            <p:custDataLst>
              <p:tags r:id="rId1"/>
            </p:custDataLst>
          </p:nvPr>
        </p:nvSpPr>
        <p:spPr>
          <a:xfrm>
            <a:off x="958785" y="1273254"/>
            <a:ext cx="10345833" cy="2489200"/>
          </a:xfrm>
        </p:spPr>
        <p:txBody>
          <a:bodyPr>
            <a:normAutofit fontScale="90000"/>
          </a:bodyPr>
          <a:p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基于</a:t>
            </a:r>
            <a:r>
              <a:rPr lang="en-US" altLang="zh-CN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OpenDigger </a:t>
            </a:r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的开源社区</a:t>
            </a:r>
            <a:r>
              <a:rPr lang="en-US" altLang="zh-CN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协作引力</a:t>
            </a:r>
            <a:r>
              <a:rPr lang="en-US" altLang="zh-CN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zh-CN" altLang="en-US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模型——开发者流动与项目演化动力学分析</a:t>
            </a:r>
            <a:endParaRPr lang="zh-CN" alt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5"/>
            <p:custDataLst>
              <p:tags r:id="rId2"/>
            </p:custDataLst>
          </p:nvPr>
        </p:nvSpPr>
        <p:spPr>
          <a:xfrm>
            <a:off x="958785" y="4818918"/>
            <a:ext cx="9296403" cy="457200"/>
          </a:xfrm>
        </p:spPr>
        <p:txBody>
          <a:bodyPr>
            <a:noAutofit/>
          </a:bodyPr>
          <a:p>
            <a:r>
              <a:rPr lang="zh-CN" altLang="en-US" sz="2900">
                <a:latin typeface="MiSans Normal" panose="00000500000000000000" charset="-122"/>
                <a:ea typeface="MiSans Normal" panose="00000500000000000000" charset="-122"/>
              </a:rPr>
              <a:t>队伍成员</a:t>
            </a:r>
            <a:r>
              <a:rPr lang="en-US" altLang="zh-CN" sz="2900">
                <a:latin typeface="MiSans Normal" panose="00000500000000000000" charset="-122"/>
                <a:ea typeface="MiSans Normal" panose="00000500000000000000" charset="-122"/>
              </a:rPr>
              <a:t>:   </a:t>
            </a:r>
            <a:r>
              <a:rPr lang="zh-CN" altLang="en-US" sz="2900">
                <a:latin typeface="MiSans Normal" panose="00000500000000000000" charset="-122"/>
                <a:ea typeface="MiSans Normal" panose="00000500000000000000" charset="-122"/>
              </a:rPr>
              <a:t>钟尉   胡天皓</a:t>
            </a:r>
            <a:endParaRPr lang="en-US" altLang="zh-CN" sz="290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场景 1：开源供应链安全与预警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6388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3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痛点：核心依赖库如果突然停滞，会引发供应链中断风险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详细描述：在开源供应链中，核心依赖库的稳定性至关重要。一旦核心依赖库突然停滞，就可能导致整个供应链出现中断风险，影响相关项目的正常推进和运作。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91"/>
            <p:custDataLst>
              <p:tags r:id="rId5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应用：通过监测引力 </a:t>
            </a:r>
            <a:r>
              <a:rPr lang="en-US" altLang="zh-CN" i="1">
                <a:latin typeface="MiSans Normal" panose="00000500000000000000" charset="-122"/>
                <a:ea typeface="MiSans Normal" panose="00000500000000000000" charset="-122"/>
              </a:rPr>
              <a:t>F </a:t>
            </a:r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的波动，预警核心开发者的“逃逸趋势”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详细描述：利用“协作引力”模型，对引力 </a:t>
            </a:r>
            <a:r>
              <a:rPr lang="en-US" altLang="zh-CN" i="1">
                <a:latin typeface="MiSans Normal" panose="00000500000000000000" charset="-122"/>
                <a:ea typeface="MiSans Normal" panose="00000500000000000000" charset="-122"/>
              </a:rPr>
              <a:t>F</a:t>
            </a:r>
            <a:r>
              <a:rPr lang="en-US" altLang="zh-CN">
                <a:latin typeface="MiSans Normal" panose="00000500000000000000" charset="-122"/>
                <a:ea typeface="MiSans Normal" panose="00000500000000000000" charset="-122"/>
              </a:rPr>
              <a:t> </a:t>
            </a:r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的波动情况进行监测。当出现异常波动时，可及时预警核心开发者可能存在的“逃逸趋势”，为应对潜在风险提供依据。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94"/>
            <p:custDataLst>
              <p:tags r:id="rId8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03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价值：在风险发生前，提醒企业 OSPO 介入或寻找备选方案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6393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详细描述：该应用场景的价值在于，能够在开源供应链风险真正发生之前，提前发出预警。这样企业的 OSPO 可以及时介入，采取相应措施，或者寻找合适的备选方案，降低损失。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场景 2：开发者关系 (DevRel) 监测与招募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3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4" name="装饰  2"/>
          <p:cNvSpPr>
            <a:spLocks noGrp="1"/>
          </p:cNvSpPr>
          <p:nvPr>
            <p:ph type="body" idx="16394"/>
            <p:custDataLst>
              <p:tags r:id="rId3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19" name="图片占位符 18"/>
          <p:cNvPicPr/>
          <p:nvPr>
            <p:ph type="pic" idx="16392"/>
            <p:custDataLst>
              <p:tags r:id="rId4"/>
            </p:custDataLst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2200" y="2057400"/>
            <a:ext cx="406400" cy="406400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6386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痛点：社区不知道该去哪里找新的人才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7"/>
            <p:custDataLst>
              <p:tags r:id="rId8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详细描述：对于开源社区而言，人才是推动项目发展的关键。然而，很多社区面临着不知道去哪里寻找新人才的难题，这限制了社区的发展和壮大。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装饰  6"/>
          <p:cNvSpPr>
            <a:spLocks noGrp="1"/>
          </p:cNvSpPr>
          <p:nvPr>
            <p:ph type="body" idx="16396"/>
            <p:custDataLst>
              <p:tags r:id="rId9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装饰  7"/>
          <p:cNvSpPr>
            <a:spLocks noGrp="1"/>
          </p:cNvSpPr>
          <p:nvPr>
            <p:ph type="body" idx="16397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18" name="图片占位符 17"/>
          <p:cNvPicPr/>
          <p:nvPr>
            <p:ph type="pic" idx="16395"/>
            <p:custDataLst>
              <p:tags r:id="rId11"/>
            </p:custDataLst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92200" y="3683000"/>
            <a:ext cx="406400" cy="406400"/>
          </a:xfrm>
          <a:prstGeom prst="rect">
            <a:avLst/>
          </a:prstGeom>
        </p:spPr>
      </p:pic>
      <p:sp>
        <p:nvSpPr>
          <p:cNvPr id="11" name="文本占位符 10"/>
          <p:cNvSpPr>
            <a:spLocks noGrp="1"/>
          </p:cNvSpPr>
          <p:nvPr>
            <p:ph type="body" idx="16388"/>
            <p:custDataLst>
              <p:tags r:id="rId1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应用：识别与本社区引力最强的“邻居”社区，精准投放招募信息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89"/>
            <p:custDataLst>
              <p:tags r:id="rId15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详细描述：借助“协作引力”模型，识别出与本社区引力最强的“邻居”社区。然后针对这些社区精准投放招募信息，提高招募的针对性和效率。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装饰  1"/>
          <p:cNvSpPr>
            <a:spLocks noGrp="1"/>
          </p:cNvSpPr>
          <p:nvPr>
            <p:ph type="body" idx="16399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装饰  2"/>
          <p:cNvSpPr>
            <a:spLocks noGrp="1"/>
          </p:cNvSpPr>
          <p:nvPr>
            <p:ph type="body" idx="16400"/>
            <p:custDataLst>
              <p:tags r:id="rId1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20" name="图片占位符 19"/>
          <p:cNvPicPr/>
          <p:nvPr>
            <p:ph type="pic" idx="16398"/>
            <p:custDataLst>
              <p:tags r:id="rId18"/>
            </p:custDataLst>
          </p:nvPr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92200" y="5308600"/>
            <a:ext cx="406400" cy="406400"/>
          </a:xfrm>
          <a:prstGeom prst="rect">
            <a:avLst/>
          </a:prstGeom>
        </p:spPr>
      </p:pic>
      <p:sp>
        <p:nvSpPr>
          <p:cNvPr id="16" name="文本占位符 15"/>
          <p:cNvSpPr>
            <a:spLocks noGrp="1"/>
          </p:cNvSpPr>
          <p:nvPr>
            <p:ph type="body" idx="16390"/>
            <p:custDataLst>
              <p:tags r:id="rId2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价值：提高开发者转化率，优化社区人才漏斗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idx="16391"/>
            <p:custDataLst>
              <p:tags r:id="rId22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详细描述：通过精准的招募策略，能够吸引更多符合社区需求的开发者加入。从而提高开发者的转化率，优化社区的人才漏斗，为社区注入新的活力。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场景 3：技术赛道情报与竞争分析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3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15" name="图片占位符 14"/>
          <p:cNvPicPr/>
          <p:nvPr>
            <p:ph type="pic" idx="16392"/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960" y="1915160"/>
            <a:ext cx="487680" cy="48768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 sz="1900">
                <a:latin typeface="MiSans Normal" panose="00000500000000000000" charset="-122"/>
                <a:ea typeface="MiSans Normal" panose="00000500000000000000" charset="-122"/>
              </a:rPr>
              <a:t>典型案例：React vs Vue 的动态牵引分析</a:t>
            </a:r>
            <a:endParaRPr lang="zh-CN" altLang="en-US" sz="190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详细描述：以 React 和 Vue 这两个热门前端框架为例，进行动态牵引分析。通过研究它们之间的相互影响，能够深入了解技术赛道中的竞争态势和发展趋势。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5"/>
            <p:custDataLst>
              <p:tags r:id="rId8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16" name="图片占位符 15"/>
          <p:cNvPicPr/>
          <p:nvPr>
            <p:ph type="pic" idx="16394"/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2960" y="3642360"/>
            <a:ext cx="487680" cy="48768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2"/>
            </p:custDataLst>
          </p:nvPr>
        </p:nvSpPr>
        <p:spPr/>
        <p:txBody>
          <a:bodyPr>
            <a:normAutofit fontScale="80000"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应用：识别头部项目（如 React 19 发布）产生的“虹吸效应”如何影响同赛道其他项目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3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详细描述：在技术赛道中，头部项目的重大事件往往会产生“虹吸效应”。通过该模型可以识别这种效应如何影响同赛道的其他项目，为企业决策提供参考。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装饰  9"/>
          <p:cNvSpPr>
            <a:spLocks noGrp="1"/>
          </p:cNvSpPr>
          <p:nvPr>
            <p:ph type="body" idx="16397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17" name="图片占位符 16"/>
          <p:cNvPicPr/>
          <p:nvPr>
            <p:ph type="pic" idx="16396"/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22960" y="5369560"/>
            <a:ext cx="487680" cy="48768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8"/>
            </p:custDataLst>
          </p:nvPr>
        </p:nvSpPr>
        <p:spPr/>
        <p:txBody>
          <a:bodyPr>
            <a:normAutofit/>
          </a:bodyPr>
          <a:p>
            <a:r>
              <a:rPr lang="zh-CN" altLang="en-US" sz="1900">
                <a:latin typeface="MiSans Normal" panose="00000500000000000000" charset="-122"/>
                <a:ea typeface="MiSans Normal" panose="00000500000000000000" charset="-122"/>
              </a:rPr>
              <a:t>价值：辅助企业评估技术选型风险</a:t>
            </a:r>
            <a:endParaRPr lang="zh-CN" altLang="en-US" sz="190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详细描述：该应用场景的价值在于，能够帮助企业了解技术赛道的竞争情况和发展趋势。从而辅助企业评估不同技术选型可能面临的风险，做出更明智的决策。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方案设计 (Scheme Design)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04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整体技术架构 (Architecture)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6386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数据采集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4" name="装饰  2"/>
          <p:cNvSpPr>
            <a:spLocks noGrp="1"/>
          </p:cNvSpPr>
          <p:nvPr>
            <p:ph type="body" idx="16392"/>
            <p:custDataLst>
              <p:tags r:id="rId3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详细描述：利用 OpenDigger API 自动化抓取各赛道项目的月度 JSON 数据，为后续分析提供基础数据支撑，确保数据的及时性和全面性，以满足对开源社区“协作引力”模型分析的需求。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数据存储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3"/>
            <p:custDataLst>
              <p:tags r:id="rId6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详细描述：引入 IoTDB 时序数据库，用于解决长周期指标的高性能存取问题。借助该数据库的特性，能够高效地存储和管理相关数据，为后续的逻辑计算提供稳定的数据支持。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逻辑计算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装饰  8"/>
          <p:cNvSpPr>
            <a:spLocks noGrp="1"/>
          </p:cNvSpPr>
          <p:nvPr>
            <p:ph type="body" idx="16394"/>
            <p:custDataLst>
              <p:tags r:id="rId9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16391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详细描述：基于 Python 构建引力拟合引擎，执行标准化处理。通过该引擎对采集和存储的数据进行分析计算，从而实现对开源社区“协作引力”的量化和评估。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核心建模逻辑 (The Gravity Formula)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0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4" name="图片占位符 3" descr="e5453ff3-e410-11f0-a449-fa5995ace16d"/>
          <p:cNvPicPr>
            <a:picLocks noChangeAspect="1"/>
          </p:cNvPicPr>
          <p:nvPr>
            <p:ph type="pic" idx="16391"/>
            <p:custDataLst>
              <p:tags r:id="rId3"/>
            </p:custDataLst>
          </p:nvPr>
        </p:nvPicPr>
        <p:blipFill>
          <a:blip r:embed="rId4"/>
          <a:srcRect t="4023" b="4023"/>
          <a:stretch>
            <a:fillRect/>
          </a:stretch>
        </p:blipFill>
        <p:spPr>
          <a:xfrm>
            <a:off x="914400" y="18669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公式展示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>
          <a:xfrm>
            <a:off x="2793955" y="2476454"/>
            <a:ext cx="8483600" cy="914400"/>
          </a:xfrm>
        </p:spPr>
        <p:txBody>
          <a:bodyPr>
            <a:normAutofit fontScale="70000"/>
          </a:bodyPr>
          <a:p>
            <a:r>
              <a:rPr lang="zh-CN" altLang="en-US" sz="2700">
                <a:latin typeface="MiSans Normal" panose="00000500000000000000" charset="-122"/>
                <a:ea typeface="MiSans Normal" panose="00000500000000000000" charset="-122"/>
              </a:rPr>
              <a:t>详细描述：该公式是开源社区“协作引力”模型的核心，通过结合项目质量、开发者动能和协作距离等指标，量化项目与开发者之间的“协作引力”。</a:t>
            </a:r>
            <a:endParaRPr lang="zh-CN" altLang="en-US" sz="270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8" name="图片占位符 7" descr="e54540a4-e410-11f0-a449-fa5995ace16d"/>
          <p:cNvPicPr>
            <a:picLocks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9"/>
          <a:srcRect l="2756" r="2756"/>
          <a:stretch>
            <a:fillRect/>
          </a:stretch>
        </p:blipFill>
        <p:spPr>
          <a:xfrm>
            <a:off x="914400" y="43815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技术挑战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Autofit/>
          </a:bodyPr>
          <a:p>
            <a:r>
              <a:rPr lang="zh-CN" altLang="en-US" sz="1900">
                <a:latin typeface="MiSans Normal" panose="00000500000000000000" charset="-122"/>
                <a:ea typeface="MiSans Normal" panose="00000500000000000000" charset="-122"/>
              </a:rPr>
              <a:t>详细描述：面临如何处理海量参与者名单的交集计算（Set Intersection 优化）以及如何对不同量级的 OpenRank 和 Activity 进行归一化的问题。解决这些挑战对于准确应用引力公式至关重要。</a:t>
            </a:r>
            <a:endParaRPr lang="zh-CN" altLang="en-US" sz="1900">
              <a:latin typeface="MiSans Normal" panose="00000500000000000000" charset="-122"/>
              <a:ea typeface="MiSans Normal" panose="00000500000000000000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占位符 5"/>
              <p:cNvSpPr>
                <a:spLocks noGrp="1"/>
              </p:cNvSpPr>
              <p:nvPr>
                <p:custDataLst>
                  <p:tags r:id="rId12"/>
                </p:custDataLst>
              </p:nvPr>
            </p:nvSpPr>
            <p:spPr>
              <a:xfrm>
                <a:off x="3957484" y="1580218"/>
                <a:ext cx="6371884" cy="1030641"/>
              </a:xfrm>
              <a:prstGeom prst="rect">
                <a:avLst/>
              </a:prstGeom>
              <a:noFill/>
            </p:spPr>
            <p:txBody>
              <a:bodyPr vert="horz" lIns="0" tIns="0" rIns="0" bIns="0" rtlCol="0" anchor="t">
                <a:normAutofit fontScale="60000"/>
              </a:bodyPr>
              <a:lstStyle>
                <a:lvl1pPr marL="0" indent="0" algn="l" defTabSz="914400" rtl="0" eaLnBrk="1" fontAlgn="auto" latinLnBrk="0" hangingPunct="1">
                  <a:lnSpc>
                    <a:spcPct val="125000"/>
                  </a:lnSpc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buNone/>
                  <a:defRPr sz="1600" b="0" u="none" strike="noStrike" kern="1200" cap="none" spc="0" normalizeH="0" baseline="0">
                    <a:solidFill>
                      <a:schemeClr val="tx1"/>
                    </a:solidFill>
                    <a:uFillTx/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●"/>
                  <a:tabLst>
                    <a:tab pos="1609725" algn="l"/>
                    <a:tab pos="1609725" algn="l"/>
                    <a:tab pos="1609725" algn="l"/>
                    <a:tab pos="1609725" algn="l"/>
                  </a:tabLst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●"/>
                  <a:defRPr sz="16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Wingdings" panose="05000000000000000000" charset="0"/>
                  <a:buChar char=""/>
                  <a:defRPr sz="14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300"/>
                  </a:spcAft>
                  <a:buFont typeface="Arial" panose="020B0604020202020204" pitchFamily="34" charset="0"/>
                  <a:buChar char="•"/>
                  <a:defRPr sz="1400" u="none" strike="noStrike" kern="1200" cap="none" spc="150" normalizeH="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uFillTx/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𝐹</m:t>
                      </m:r>
                      <m:r>
                        <a:rPr lang="en-US" altLang="zh-CN" sz="4000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sz="4000" i="1">
                          <a:latin typeface="Cambria Math" panose="02040503050406030204" charset="0"/>
                          <a:cs typeface="Cambria Math" panose="02040503050406030204" charset="0"/>
                        </a:rPr>
                        <m:t>𝐺</m:t>
                      </m:r>
                      <m:r>
                        <a:rPr lang="en-US" altLang="zh-CN" sz="4000" i="1">
                          <a:latin typeface="Cambria Math" panose="02040503050406030204" charset="0"/>
                          <a:cs typeface="Cambria Math" panose="02040503050406030204" charset="0"/>
                        </a:rPr>
                        <m:t>⋅</m:t>
                      </m:r>
                      <m:f>
                        <m:fPr>
                          <m:ctrlPr>
                            <a:rPr lang="en-US" altLang="zh-CN" sz="4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𝑂𝑝𝑒𝑛𝑅𝑎𝑛𝑘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𝑝𝑟𝑜𝑗𝑒𝑐𝑡</m:t>
                              </m:r>
                            </m:sub>
                          </m:sSub>
                          <m:r>
                            <a:rPr lang="en-US" altLang="zh-CN" sz="4000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altLang="zh-CN" sz="4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4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𝐴𝑐𝑡𝑖𝑣𝑖𝑡𝑦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𝑢𝑠𝑒𝑟</m:t>
                              </m:r>
                            </m:sub>
                          </m:sSub>
                        </m:num>
                        <m:den>
                          <m:sSup>
                            <m:sSupPr>
                              <m:ctrlPr>
                                <a:rPr lang="en-US" altLang="zh-CN" sz="4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4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𝐷𝑖𝑠𝑡𝑎𝑛𝑐𝑒</m:t>
                              </m:r>
                            </m:e>
                            <m:sup>
                              <m:r>
                                <a:rPr lang="en-US" altLang="zh-CN" sz="4000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zh-CN" altLang="en-US" sz="2700">
                  <a:latin typeface="MiSans Normal" panose="00000500000000000000" charset="-122"/>
                  <a:ea typeface="MiSans Normal" panose="00000500000000000000" charset="-122"/>
                </a:endParaRPr>
              </a:p>
            </p:txBody>
          </p:sp>
        </mc:Choice>
        <mc:Fallback>
          <p:sp>
            <p:nvSpPr>
              <p:cNvPr id="12" name="文本占位符 5"/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3"/>
                </p:custDataLst>
              </p:nvPr>
            </p:nvSpPr>
            <p:spPr>
              <a:xfrm>
                <a:off x="3957484" y="1580218"/>
                <a:ext cx="6371884" cy="1030641"/>
              </a:xfrm>
              <a:prstGeom prst="rect">
                <a:avLst/>
              </a:prstGeom>
              <a:blipFill rotWithShape="1">
                <a:blip r:embed="rId14"/>
                <a:stretch>
                  <a:fillRect l="-3" t="-33" r="7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5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验证方案：以 React vs Vue 为例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0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4" name="图片占位符 3" descr="e9acf7c2-e410-11f0-8651-c290995085b1"/>
          <p:cNvPicPr>
            <a:picLocks noChangeAspect="1"/>
          </p:cNvPicPr>
          <p:nvPr>
            <p:ph type="pic" idx="16391"/>
            <p:custDataLst>
              <p:tags r:id="rId3"/>
            </p:custDataLst>
          </p:nvPr>
        </p:nvPicPr>
        <p:blipFill>
          <a:blip r:embed="rId4"/>
          <a:srcRect l="119" r="119"/>
          <a:stretch>
            <a:fillRect/>
          </a:stretch>
        </p:blipFill>
        <p:spPr>
          <a:xfrm>
            <a:off x="609600" y="1524000"/>
            <a:ext cx="5334000" cy="2336800"/>
          </a:xfrm>
          <a:custGeom>
            <a:avLst/>
            <a:gdLst>
              <a:gd name="connisteX0" fmla="*/ 0 w 5334000"/>
              <a:gd name="connsiteY0" fmla="*/ 0 h 2336800"/>
              <a:gd name="connisteX1" fmla="*/ 5334000 w 5334000"/>
              <a:gd name="connsiteY1" fmla="*/ 0 h 2336800"/>
              <a:gd name="connisteX2" fmla="*/ 5334000 w 5334000"/>
              <a:gd name="connsiteY2" fmla="*/ 2336800 h 2336800"/>
              <a:gd name="connisteX3" fmla="*/ 0 w 5334000"/>
              <a:gd name="connsiteY3" fmla="*/ 2336800 h 2336800"/>
              <a:gd name="connisteX4" fmla="*/ 0 w 5334000"/>
              <a:gd name="connsiteY4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34000" h="2336800">
                <a:moveTo>
                  <a:pt x="0" y="0"/>
                </a:moveTo>
                <a:lnTo>
                  <a:pt x="5334000" y="0"/>
                </a:lnTo>
                <a:lnTo>
                  <a:pt x="5334000" y="2336800"/>
                </a:lnTo>
                <a:lnTo>
                  <a:pt x="0" y="2336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验证逻辑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详细描述：将模型计算出的引力波峰与历史重大技术事件（如 React 19 Alpha 发布）进行对齐，通过这种方式来检验模型的有效性，看其是否能准确捕捉到关键技术事件对项目“协作引力”的影响。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2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8" name="图片占位符 7" descr="e9acf7e8-e410-11f0-8651-c290995085b1"/>
          <p:cNvPicPr>
            <a:picLocks noChangeAspect="1"/>
          </p:cNvPicPr>
          <p:nvPr>
            <p:ph type="pic" idx="16393"/>
            <p:custDataLst>
              <p:tags r:id="rId8"/>
            </p:custDataLst>
          </p:nvPr>
        </p:nvPicPr>
        <p:blipFill>
          <a:blip r:embed="rId9"/>
          <a:srcRect l="119" r="119"/>
          <a:stretch>
            <a:fillRect/>
          </a:stretch>
        </p:blipFill>
        <p:spPr>
          <a:xfrm>
            <a:off x="6248400" y="1524000"/>
            <a:ext cx="5334000" cy="2336800"/>
          </a:xfrm>
          <a:custGeom>
            <a:avLst/>
            <a:gdLst>
              <a:gd name="connisteX0" fmla="*/ 0 w 5334000"/>
              <a:gd name="connsiteY0" fmla="*/ 0 h 2336800"/>
              <a:gd name="connisteX1" fmla="*/ 5334000 w 5334000"/>
              <a:gd name="connsiteY1" fmla="*/ 0 h 2336800"/>
              <a:gd name="connisteX2" fmla="*/ 5334000 w 5334000"/>
              <a:gd name="connsiteY2" fmla="*/ 2336800 h 2336800"/>
              <a:gd name="connisteX3" fmla="*/ 0 w 5334000"/>
              <a:gd name="connsiteY3" fmla="*/ 2336800 h 2336800"/>
              <a:gd name="connisteX4" fmla="*/ 0 w 5334000"/>
              <a:gd name="connsiteY4" fmla="*/ 0 h 23368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334000" h="2336800">
                <a:moveTo>
                  <a:pt x="0" y="0"/>
                </a:moveTo>
                <a:lnTo>
                  <a:pt x="5334000" y="0"/>
                </a:lnTo>
                <a:lnTo>
                  <a:pt x="5334000" y="2336800"/>
                </a:lnTo>
                <a:lnTo>
                  <a:pt x="0" y="23368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结论支撑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详细描述：通过验证逻辑的操作，证明模型在捕获“重大技术引力点”上的有效性，为开源社区“协作引力”模型的实际应用提供了有力的证据和支持。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后期规划 (Future Planning)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05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短期规划：LLM 情感分析集成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pic>
        <p:nvPicPr>
          <p:cNvPr id="3" name="图片占位符 2" descr="e5390d59-e410-11f0-94a0-5282d2a4582d"/>
          <p:cNvPicPr>
            <a:picLocks noChangeAspect="1"/>
          </p:cNvPicPr>
          <p:nvPr>
            <p:ph type="pic" idx="16390"/>
            <p:custDataLst>
              <p:tags r:id="rId2"/>
            </p:custDataLst>
          </p:nvPr>
        </p:nvPicPr>
        <p:blipFill>
          <a:blip r:embed="rId3"/>
          <a:srcRect l="16667" r="16667"/>
          <a:stretch>
            <a:fillRect/>
          </a:stretch>
        </p:blipFill>
        <p:spPr>
          <a:xfrm>
            <a:off x="609600" y="20574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 sz="1900">
                <a:latin typeface="MiSans Normal" panose="00000500000000000000" charset="-122"/>
                <a:ea typeface="MiSans Normal" panose="00000500000000000000" charset="-122"/>
              </a:rPr>
              <a:t>引入大模型分析开发者评论的情绪（Sentiment）</a:t>
            </a:r>
            <a:endParaRPr lang="zh-CN" altLang="en-US" sz="190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 lnSpcReduction="10000"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详细描述：目标是引入大模型对开发者评论的情绪进行分析，通过分析开发者在评论中所表达的情绪，为后续对开源社区的引力预测提供更丰富的信息。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6" name="图片占位符 5" descr="e5390cc6-e410-11f0-94a0-5282d2a4582d"/>
          <p:cNvPicPr>
            <a:picLocks noChangeAspect="1"/>
          </p:cNvPicPr>
          <p:nvPr>
            <p:ph type="pic" idx="16391"/>
            <p:custDataLst>
              <p:tags r:id="rId6"/>
            </p:custDataLst>
          </p:nvPr>
        </p:nvPicPr>
        <p:blipFill>
          <a:blip r:embed="rId7"/>
          <a:srcRect l="33056" t="11667" r="19167" b="16667"/>
          <a:stretch>
            <a:fillRect/>
          </a:stretch>
        </p:blipFill>
        <p:spPr>
          <a:xfrm>
            <a:off x="609600" y="4191000"/>
            <a:ext cx="1524000" cy="1524000"/>
          </a:xfrm>
          <a:custGeom>
            <a:avLst/>
            <a:gdLst>
              <a:gd name="connisteX0" fmla="*/ 0 w 1524000"/>
              <a:gd name="connsiteY0" fmla="*/ 762000 h 1524000"/>
              <a:gd name="connisteX1" fmla="*/ 762000 w 1524000"/>
              <a:gd name="connsiteY1" fmla="*/ 0 h 1524000"/>
              <a:gd name="connisteX2" fmla="*/ 762000 w 1524000"/>
              <a:gd name="connsiteY2" fmla="*/ 0 h 1524000"/>
              <a:gd name="connisteX3" fmla="*/ 1524000 w 1524000"/>
              <a:gd name="connsiteY3" fmla="*/ 762000 h 1524000"/>
              <a:gd name="connisteX4" fmla="*/ 1524000 w 1524000"/>
              <a:gd name="connsiteY4" fmla="*/ 762000 h 1524000"/>
              <a:gd name="connisteX5" fmla="*/ 762000 w 1524000"/>
              <a:gd name="connsiteY5" fmla="*/ 1524000 h 1524000"/>
              <a:gd name="connisteX6" fmla="*/ 762000 w 1524000"/>
              <a:gd name="connsiteY6" fmla="*/ 1524000 h 1524000"/>
              <a:gd name="connisteX7" fmla="*/ 0 w 1524000"/>
              <a:gd name="connsiteY7" fmla="*/ 762000 h 1524000"/>
              <a:gd name="connisteX8" fmla="*/ 0 w 1524000"/>
              <a:gd name="connsiteY8" fmla="*/ 762000 h 1524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pathLst>
              <a:path w="1524000" h="1524000">
                <a:moveTo>
                  <a:pt x="0" y="762000"/>
                </a:moveTo>
                <a:cubicBezTo>
                  <a:pt x="0" y="341159"/>
                  <a:pt x="341159" y="0"/>
                  <a:pt x="762000" y="0"/>
                </a:cubicBezTo>
                <a:lnTo>
                  <a:pt x="762000" y="0"/>
                </a:lnTo>
                <a:cubicBezTo>
                  <a:pt x="1182841" y="0"/>
                  <a:pt x="1524000" y="341159"/>
                  <a:pt x="1524000" y="762000"/>
                </a:cubicBezTo>
                <a:lnTo>
                  <a:pt x="1524000" y="762000"/>
                </a:lnTo>
                <a:cubicBezTo>
                  <a:pt x="1524000" y="1182841"/>
                  <a:pt x="1182841" y="1524000"/>
                  <a:pt x="762000" y="1524000"/>
                </a:cubicBezTo>
                <a:lnTo>
                  <a:pt x="762000" y="1524000"/>
                </a:lnTo>
                <a:cubicBezTo>
                  <a:pt x="341159" y="1524000"/>
                  <a:pt x="0" y="1182841"/>
                  <a:pt x="0" y="762000"/>
                </a:cubicBezTo>
                <a:lnTo>
                  <a:pt x="0" y="762000"/>
                </a:lnTo>
                <a:close/>
              </a:path>
            </a:pathLst>
          </a:custGeom>
        </p:spPr>
      </p:pic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8"/>
            </p:custDataLst>
          </p:nvPr>
        </p:nvSpPr>
        <p:spPr/>
        <p:txBody>
          <a:bodyPr>
            <a:normAutofit fontScale="80000"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将情感正负值作为引力公式中的“摩擦系数”或“润滑系数”，修正引力预测的准确度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详细描述：把分析得出的开发者评论情感正负值，当作引力公式里的“摩擦系数”或“润滑系数”，以此对引力预测的准确度进行修正，使预测更加精准。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长期规划：自动化社区治理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 sz="1700">
                <a:latin typeface="MiSans Normal" panose="00000500000000000000" charset="-122"/>
                <a:ea typeface="MiSans Normal" panose="00000500000000000000" charset="-122"/>
              </a:rPr>
              <a:t>将引力模型插件化</a:t>
            </a:r>
            <a:endParaRPr lang="zh-CN" altLang="en-US" sz="170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详细描述：目标是把引力模型以插件的形式进行开发，以便后续能够方便地集成到其他系统或工具中，提升其通用性和可扩展性。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3"/>
            <p:custDataLst>
              <p:tags r:id="rId6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91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 fontScale="80000"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集成至仓库，当引力指数低于阈值时，自动触发社区激励任务，实现“自动驾驶”式的社区治理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90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详细描述：愿景是将引力模型集成到仓库，当引力指数低于设定的阈值时，系统会自动触发社区激励任务，达成“自动驾驶”式的社区治理，提高社区管理效率。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副标题 1"/>
          <p:cNvSpPr>
            <a:spLocks noGrp="1"/>
          </p:cNvSpPr>
          <p:nvPr>
            <p:ph type="subTitle" idx="16386"/>
            <p:custDataLst>
              <p:tags r:id="rId1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CONTENTS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 idx="16385"/>
            <p:custDataLst>
              <p:tags r:id="rId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目录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6388"/>
            <p:custDataLst>
              <p:tags r:id="rId3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装饰  3"/>
          <p:cNvSpPr>
            <a:spLocks noGrp="1"/>
          </p:cNvSpPr>
          <p:nvPr>
            <p:ph type="body" idx="16399"/>
            <p:custDataLst>
              <p:tags r:id="rId4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 sz="1700">
                <a:latin typeface="MiSans Normal" panose="00000500000000000000" charset="-122"/>
                <a:ea typeface="MiSans Normal" panose="00000500000000000000" charset="-122"/>
              </a:rPr>
              <a:t>引言</a:t>
            </a:r>
            <a:endParaRPr lang="zh-CN" altLang="en-US" sz="170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90"/>
            <p:custDataLst>
              <p:tags r:id="rId6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装饰  6"/>
          <p:cNvSpPr>
            <a:spLocks noGrp="1"/>
          </p:cNvSpPr>
          <p:nvPr>
            <p:ph type="body" idx="16400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89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 sz="1700">
                <a:latin typeface="MiSans Normal" panose="00000500000000000000" charset="-122"/>
                <a:ea typeface="MiSans Normal" panose="00000500000000000000" charset="-122"/>
              </a:rPr>
              <a:t>指标选择 (Indicators Selection) </a:t>
            </a:r>
            <a:endParaRPr lang="zh-CN" altLang="en-US" sz="170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92"/>
            <p:custDataLst>
              <p:tags r:id="rId9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03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装饰  9"/>
          <p:cNvSpPr>
            <a:spLocks noGrp="1"/>
          </p:cNvSpPr>
          <p:nvPr>
            <p:ph type="body" idx="16401"/>
            <p:custDataLst>
              <p:tags r:id="rId10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idx="16391"/>
            <p:custDataLst>
              <p:tags r:id="rId11"/>
            </p:custDataLst>
          </p:nvPr>
        </p:nvSpPr>
        <p:spPr/>
        <p:txBody>
          <a:bodyPr>
            <a:normAutofit fontScale="70000"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应用场景 (Application Scenarios)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3" name="文本占位符 12"/>
          <p:cNvSpPr>
            <a:spLocks noGrp="1"/>
          </p:cNvSpPr>
          <p:nvPr>
            <p:ph type="body" idx="16394"/>
            <p:custDataLst>
              <p:tags r:id="rId12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04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装饰  2"/>
          <p:cNvSpPr>
            <a:spLocks noGrp="1"/>
          </p:cNvSpPr>
          <p:nvPr>
            <p:ph type="body" idx="16402"/>
            <p:custDataLst>
              <p:tags r:id="rId13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idx="16393"/>
            <p:custDataLst>
              <p:tags r:id="rId14"/>
            </p:custDataLst>
          </p:nvPr>
        </p:nvSpPr>
        <p:spPr/>
        <p:txBody>
          <a:bodyPr>
            <a:normAutofit/>
          </a:bodyPr>
          <a:p>
            <a:r>
              <a:rPr lang="zh-CN" altLang="en-US" sz="1700">
                <a:latin typeface="MiSans Normal" panose="00000500000000000000" charset="-122"/>
                <a:ea typeface="MiSans Normal" panose="00000500000000000000" charset="-122"/>
              </a:rPr>
              <a:t>方案设计 (Scheme Design) </a:t>
            </a:r>
            <a:endParaRPr lang="zh-CN" altLang="en-US" sz="170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idx="16396"/>
            <p:custDataLst>
              <p:tags r:id="rId15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05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7" name="装饰  5"/>
          <p:cNvSpPr>
            <a:spLocks noGrp="1"/>
          </p:cNvSpPr>
          <p:nvPr>
            <p:ph type="body" idx="16403"/>
            <p:custDataLst>
              <p:tags r:id="rId16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8" name="文本占位符 17"/>
          <p:cNvSpPr>
            <a:spLocks noGrp="1"/>
          </p:cNvSpPr>
          <p:nvPr>
            <p:ph type="body" idx="16395"/>
            <p:custDataLst>
              <p:tags r:id="rId17"/>
            </p:custDataLst>
          </p:nvPr>
        </p:nvSpPr>
        <p:spPr/>
        <p:txBody>
          <a:bodyPr>
            <a:normAutofit/>
          </a:bodyPr>
          <a:p>
            <a:r>
              <a:rPr lang="zh-CN" altLang="en-US" sz="1700">
                <a:latin typeface="MiSans Normal" panose="00000500000000000000" charset="-122"/>
                <a:ea typeface="MiSans Normal" panose="00000500000000000000" charset="-122"/>
              </a:rPr>
              <a:t>后期规划 (Future Planning)</a:t>
            </a:r>
            <a:endParaRPr lang="zh-CN" altLang="en-US" sz="1700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9" name="文本占位符 18"/>
          <p:cNvSpPr>
            <a:spLocks noGrp="1"/>
          </p:cNvSpPr>
          <p:nvPr>
            <p:ph type="body" idx="16398"/>
            <p:custDataLst>
              <p:tags r:id="rId18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06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0" name="装饰  8"/>
          <p:cNvSpPr>
            <a:spLocks noGrp="1"/>
          </p:cNvSpPr>
          <p:nvPr>
            <p:ph type="body" idx="16404"/>
            <p:custDataLst>
              <p:tags r:id="rId19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21" name="文本占位符 20"/>
          <p:cNvSpPr>
            <a:spLocks noGrp="1"/>
          </p:cNvSpPr>
          <p:nvPr>
            <p:ph type="body" idx="16397"/>
            <p:custDataLst>
              <p:tags r:id="rId20"/>
            </p:custDataLst>
          </p:nvPr>
        </p:nvSpPr>
        <p:spPr/>
        <p:txBody>
          <a:bodyPr>
            <a:normAutofit/>
          </a:bodyPr>
          <a:p>
            <a:r>
              <a:rPr lang="zh-CN" altLang="en-US" sz="1700">
                <a:latin typeface="MiSans Normal" panose="00000500000000000000" charset="-122"/>
                <a:ea typeface="MiSans Normal" panose="00000500000000000000" charset="-122"/>
              </a:rPr>
              <a:t>总结与致谢</a:t>
            </a:r>
            <a:endParaRPr lang="zh-CN" altLang="en-US" sz="1700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2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总结与致谢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06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3"/>
            <p:custDataLst>
              <p:tags r:id="rId1"/>
            </p:custDataLst>
          </p:nvPr>
        </p:nvSpPr>
        <p:spPr>
          <a:xfrm>
            <a:off x="3898858" y="2612649"/>
            <a:ext cx="4394204" cy="457200"/>
          </a:xfrm>
        </p:spPr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THE END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2"/>
            </p:custDataLst>
          </p:nvPr>
        </p:nvSpPr>
        <p:spPr>
          <a:xfrm>
            <a:off x="1977685" y="3241698"/>
            <a:ext cx="8236556" cy="1015999"/>
          </a:xfrm>
        </p:spPr>
        <p:txBody>
          <a:bodyPr>
            <a:normAutofit fontScale="90000"/>
          </a:bodyPr>
          <a:p>
            <a:pPr algn="ctr"/>
            <a:r>
              <a:rPr lang="zh-CN" altLang="en-US" sz="630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恳请专家老师批评指正！</a:t>
            </a:r>
            <a:endParaRPr lang="zh-CN" altLang="en-US" sz="630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引言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01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问题定义 (Problem Definition)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2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4" name="图片占位符 3" descr="e53b79fb-e410-11f0-8651-c290995085b1"/>
          <p:cNvPicPr>
            <a:picLocks noChangeAspect="1"/>
          </p:cNvPicPr>
          <p:nvPr>
            <p:ph type="pic" idx="16393"/>
            <p:custDataLst>
              <p:tags r:id="rId3"/>
            </p:custDataLst>
          </p:nvPr>
        </p:nvPicPr>
        <p:blipFill>
          <a:blip r:embed="rId4"/>
          <a:srcRect t="5882" b="5882"/>
          <a:stretch>
            <a:fillRect/>
          </a:stretch>
        </p:blipFill>
        <p:spPr>
          <a:xfrm>
            <a:off x="609600" y="1524000"/>
            <a:ext cx="3454400" cy="2032000"/>
          </a:xfrm>
          <a:custGeom>
            <a:avLst/>
            <a:gdLst>
              <a:gd name="connisteX0" fmla="*/ 0 w 3454400"/>
              <a:gd name="connsiteY0" fmla="*/ 0 h 2032000"/>
              <a:gd name="connisteX1" fmla="*/ 3454400 w 3454400"/>
              <a:gd name="connsiteY1" fmla="*/ 0 h 2032000"/>
              <a:gd name="connisteX2" fmla="*/ 3454400 w 3454400"/>
              <a:gd name="connsiteY2" fmla="*/ 2032000 h 2032000"/>
              <a:gd name="connisteX3" fmla="*/ 0 w 3454400"/>
              <a:gd name="connsiteY3" fmla="*/ 2032000 h 2032000"/>
              <a:gd name="connisteX4" fmla="*/ 0 w 3454400"/>
              <a:gd name="connsiteY4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032000">
                <a:moveTo>
                  <a:pt x="0" y="0"/>
                </a:moveTo>
                <a:lnTo>
                  <a:pt x="3454400" y="0"/>
                </a:lnTo>
                <a:lnTo>
                  <a:pt x="34544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现状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传统指标（Star, Fork）属于“虚荣指标”，无法反映真实的协作深度与未来趋势。这揭示了当前开源社区指标评估存在的问题，为后续提出新的模型提供了现实依据。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4"/>
            <p:custDataLst>
              <p:tags r:id="rId7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8" name="图片占位符 7" descr="e53b7a37-e410-11f0-8651-c290995085b1"/>
          <p:cNvPicPr>
            <a:picLocks noChangeAspect="1"/>
          </p:cNvPicPr>
          <p:nvPr>
            <p:ph type="pic" idx="16395"/>
            <p:custDataLst>
              <p:tags r:id="rId8"/>
            </p:custDataLst>
          </p:nvPr>
        </p:nvPicPr>
        <p:blipFill>
          <a:blip r:embed="rId9"/>
          <a:srcRect t="5882" b="5882"/>
          <a:stretch>
            <a:fillRect/>
          </a:stretch>
        </p:blipFill>
        <p:spPr>
          <a:xfrm>
            <a:off x="4368800" y="4216400"/>
            <a:ext cx="3454400" cy="2032000"/>
          </a:xfrm>
          <a:custGeom>
            <a:avLst/>
            <a:gdLst>
              <a:gd name="connisteX0" fmla="*/ 0 w 3454400"/>
              <a:gd name="connsiteY0" fmla="*/ 0 h 2032000"/>
              <a:gd name="connisteX1" fmla="*/ 3454400 w 3454400"/>
              <a:gd name="connsiteY1" fmla="*/ 0 h 2032000"/>
              <a:gd name="connisteX2" fmla="*/ 3454400 w 3454400"/>
              <a:gd name="connsiteY2" fmla="*/ 2032000 h 2032000"/>
              <a:gd name="connisteX3" fmla="*/ 0 w 3454400"/>
              <a:gd name="connsiteY3" fmla="*/ 2032000 h 2032000"/>
              <a:gd name="connisteX4" fmla="*/ 0 w 3454400"/>
              <a:gd name="connsiteY4" fmla="*/ 0 h 20320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3454400" h="2032000">
                <a:moveTo>
                  <a:pt x="0" y="0"/>
                </a:moveTo>
                <a:lnTo>
                  <a:pt x="3454400" y="0"/>
                </a:lnTo>
                <a:lnTo>
                  <a:pt x="3454400" y="2032000"/>
                </a:lnTo>
                <a:lnTo>
                  <a:pt x="0" y="20320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0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核心假设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核心假设为开源社区是一个动态演化的物理系统，项目与开发者之间存在类似于万有引力的“协作引力”。此假设创新性地将物理概念引入开源社区研究，为构建新模型提供了理论支撑。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装饰  9"/>
          <p:cNvSpPr>
            <a:spLocks noGrp="1"/>
          </p:cNvSpPr>
          <p:nvPr>
            <p:ph type="body" idx="16396"/>
            <p:custDataLst>
              <p:tags r:id="rId1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5" name="图片占位符 14"/>
          <p:cNvSpPr/>
          <p:nvPr>
            <p:ph type="pic" idx="16397"/>
            <p:custDataLst>
              <p:tags r:id="rId13"/>
            </p:custDataLst>
          </p:nvPr>
        </p:nvSpPr>
        <p:spPr/>
      </p:sp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研究目标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研究目标是利用 OpenDigger 指标量化项目吸引力，预测生态演化轨迹。明确了研究的具体方向和预期成果，为后续的指标选择、方案设计等提供了目标指引。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16" name="图片 15" descr="post_object_image_232866061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28666" y="1503465"/>
            <a:ext cx="3453706" cy="2052548"/>
          </a:xfrm>
          <a:prstGeom prst="rect">
            <a:avLst/>
          </a:prstGeom>
        </p:spPr>
      </p:pic>
    </p:spTree>
    <p:custDataLst>
      <p:tags r:id="rId1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指标选择 (Indicators Selection)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02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核心指标 1 - 项目质量 (Mass: OpenRank)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pic>
        <p:nvPicPr>
          <p:cNvPr id="3" name="内容占位符 2" descr="e9c015dd-e410-11f0-8651-c290995085b1"/>
          <p:cNvPicPr>
            <a:picLocks noChangeAspect="1"/>
          </p:cNvPicPr>
          <p:nvPr>
            <p:ph idx="16392"/>
            <p:custDataLst>
              <p:tags r:id="rId2"/>
            </p:custDataLst>
          </p:nvPr>
        </p:nvPicPr>
        <p:blipFill>
          <a:blip r:embed="rId3"/>
          <a:srcRect l="35" r="35"/>
          <a:stretch>
            <a:fillRect/>
          </a:stretch>
        </p:blipFill>
        <p:spPr>
          <a:xfrm>
            <a:off x="609600" y="1524000"/>
            <a:ext cx="5486400" cy="4724400"/>
          </a:xfrm>
          <a:custGeom>
            <a:avLst/>
            <a:gdLst>
              <a:gd name="connisteX0" fmla="*/ 0 w 5486400"/>
              <a:gd name="connsiteY0" fmla="*/ 0 h 4724400"/>
              <a:gd name="connisteX1" fmla="*/ 5486400 w 5486400"/>
              <a:gd name="connsiteY1" fmla="*/ 0 h 4724400"/>
              <a:gd name="connisteX2" fmla="*/ 5486400 w 5486400"/>
              <a:gd name="connsiteY2" fmla="*/ 4724400 h 4724400"/>
              <a:gd name="connisteX3" fmla="*/ 0 w 5486400"/>
              <a:gd name="connsiteY3" fmla="*/ 4724400 h 4724400"/>
              <a:gd name="connisteX4" fmla="*/ 0 w 5486400"/>
              <a:gd name="connsiteY4" fmla="*/ 0 h 472440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pathLst>
              <a:path w="5486400" h="4724400">
                <a:moveTo>
                  <a:pt x="0" y="0"/>
                </a:moveTo>
                <a:lnTo>
                  <a:pt x="5486400" y="0"/>
                </a:lnTo>
                <a:lnTo>
                  <a:pt x="5486400" y="4724400"/>
                </a:lnTo>
                <a:lnTo>
                  <a:pt x="0" y="472440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文本占位符 3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指标定义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OpenRank 不仅看活跃度，更看重在全 GitHub 协作网络中的结构影响力。它综合考量了项目在整个协作网络中的地位和作用，不仅仅局限于表面的活跃程度。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选择理由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作为引力公式中的 </a:t>
            </a:r>
            <a:r>
              <a:rPr lang="zh-CN" altLang="en-US" i="1">
                <a:latin typeface="MiSans Normal" panose="00000500000000000000" charset="-122"/>
                <a:ea typeface="MiSans Normal" panose="00000500000000000000" charset="-122"/>
              </a:rPr>
              <a:t>M</a:t>
            </a:r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（质量），它代表了项目的“吸引力底座”。项目的 OpenRank 越高，其在开源社区中就越具有吸引力，能吸引更多开发者参与。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90"/>
            <p:custDataLst>
              <p:tags r:id="rId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物理含义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idx="16391"/>
            <p:custDataLst>
              <p:tags r:id="rId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OpenRank 越高，项目产生的生态“引力场”越强。意味着高 OpenRank 的项目能对开发者和其他项目产生更大的影响力，促进更多的协作。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核心指标 2 - 开发者动能 (Energy: Activity)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9" name="内容占位符 8"/>
          <p:cNvSpPr/>
          <p:nvPr>
            <p:ph idx="16390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装饰  2"/>
          <p:cNvSpPr>
            <a:spLocks noGrp="1"/>
          </p:cNvSpPr>
          <p:nvPr>
            <p:ph type="body" idx="16391"/>
            <p:custDataLst>
              <p:tags r:id="rId3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4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指标定义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5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月度 Activity，综合 PR、Issue、Comment 的加权。通过对开发者在一定时间内的 Pull Request、Issue 以及 Comment 等行为进行加权计算，来衡量开发者的活跃程度。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idx="16388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选择理由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idx="16389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代表开发者的“动能”，活跃度高的开发者在项目间流动时会产生更强的牵引效果。活跃的开发者能够带动项目的发展，吸引更多资源和关注。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11" name="图片 10" descr="post_object_image_156198796"/>
          <p:cNvPicPr/>
          <p:nvPr/>
        </p:nvPicPr>
        <p:blipFill>
          <a:blip r:embed="rId8"/>
          <a:stretch>
            <a:fillRect/>
          </a:stretch>
        </p:blipFill>
        <p:spPr>
          <a:xfrm>
            <a:off x="8000981" y="1524019"/>
            <a:ext cx="3581442" cy="4724334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 idx="16385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核心指标 3 - 协作距离 (Distance: Topology)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3" name="装饰  1"/>
          <p:cNvSpPr>
            <a:spLocks noGrp="1"/>
          </p:cNvSpPr>
          <p:nvPr>
            <p:ph type="body" idx="16393"/>
            <p:custDataLst>
              <p:tags r:id="rId2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16" name="图片占位符 15"/>
          <p:cNvPicPr/>
          <p:nvPr>
            <p:ph type="pic" idx="16392"/>
            <p:custDataLst>
              <p:tags r:id="rId3"/>
            </p:custDataLst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79600" y="2108200"/>
            <a:ext cx="914400" cy="914400"/>
          </a:xfrm>
          <a:prstGeom prst="rect">
            <a:avLst/>
          </a:prstGeom>
        </p:spPr>
      </p:pic>
      <p:sp>
        <p:nvSpPr>
          <p:cNvPr id="5" name="文本占位符 4"/>
          <p:cNvSpPr>
            <a:spLocks noGrp="1"/>
          </p:cNvSpPr>
          <p:nvPr>
            <p:ph type="body" idx="16386"/>
            <p:custDataLst>
              <p:tags r:id="rId6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指标定义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idx="16387"/>
            <p:custDataLst>
              <p:tags r:id="rId7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基于 participants.json 计算的 Jaccard 相似度。通过对 participants.json 文件的数据进行处理，利用 Jaccard 相似度算法来衡量项目间的协作距离。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7" name="装饰  5"/>
          <p:cNvSpPr>
            <a:spLocks noGrp="1"/>
          </p:cNvSpPr>
          <p:nvPr>
            <p:ph type="body" idx="16395"/>
            <p:custDataLst>
              <p:tags r:id="rId8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15" name="图片占位符 14"/>
          <p:cNvPicPr/>
          <p:nvPr>
            <p:ph type="pic" idx="16394"/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38800" y="2108200"/>
            <a:ext cx="914400" cy="914400"/>
          </a:xfrm>
          <a:prstGeom prst="rect">
            <a:avLst/>
          </a:prstGeom>
        </p:spPr>
      </p:pic>
      <p:sp>
        <p:nvSpPr>
          <p:cNvPr id="9" name="文本占位符 8"/>
          <p:cNvSpPr>
            <a:spLocks noGrp="1"/>
          </p:cNvSpPr>
          <p:nvPr>
            <p:ph type="body" idx="16388"/>
            <p:custDataLst>
              <p:tags r:id="rId12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计算逻辑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idx="16389"/>
            <p:custDataLst>
              <p:tags r:id="rId13"/>
            </p:custDataLst>
          </p:nvPr>
        </p:nvSpPr>
        <p:spPr/>
        <p:txBody>
          <a:bodyPr>
            <a:normAutofit/>
          </a:bodyPr>
          <a:p>
            <a:r>
              <a:rPr lang="zh-CN" altLang="en-US" i="1">
                <a:latin typeface="MiSans Normal" panose="00000500000000000000" charset="-122"/>
                <a:ea typeface="MiSans Normal" panose="00000500000000000000" charset="-122"/>
              </a:rPr>
              <a:t>d = 1 / (项目间共同贡献者比例)</a:t>
            </a:r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。根据项目间共同贡献者的比例来计算协作距离，比例越高，协作距离越短。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1" name="装饰  9"/>
          <p:cNvSpPr>
            <a:spLocks noGrp="1"/>
          </p:cNvSpPr>
          <p:nvPr>
            <p:ph type="body" idx="16397"/>
            <p:custDataLst>
              <p:tags r:id="rId14"/>
            </p:custDataLst>
          </p:nvPr>
        </p:nvSpPr>
        <p:spPr/>
        <p:txBody>
          <a:bodyPr/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 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pic>
        <p:nvPicPr>
          <p:cNvPr id="17" name="图片占位符 16"/>
          <p:cNvPicPr/>
          <p:nvPr>
            <p:ph type="pic" idx="16396"/>
            <p:custDataLst>
              <p:tags r:id="rId15"/>
            </p:custDataLst>
          </p:nvPr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98000" y="2108200"/>
            <a:ext cx="914400" cy="914400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idx="16390"/>
            <p:custDataLst>
              <p:tags r:id="rId18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选择理由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  <p:sp>
        <p:nvSpPr>
          <p:cNvPr id="14" name="文本占位符 13"/>
          <p:cNvSpPr>
            <a:spLocks noGrp="1"/>
          </p:cNvSpPr>
          <p:nvPr>
            <p:ph type="body" idx="16391"/>
            <p:custDataLst>
              <p:tags r:id="rId19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MiSans Normal" panose="00000500000000000000" charset="-122"/>
                <a:ea typeface="MiSans Normal" panose="00000500000000000000" charset="-122"/>
              </a:rPr>
              <a:t>技术栈越相近，开发者重合度越高，项目间的“协作距离”越短。较短的协作距离有利于项目间的交流与合作，促进技术的共享和发展。</a:t>
            </a:r>
            <a:endParaRPr lang="zh-CN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ctrTitle" idx="13"/>
            <p:custDataLst>
              <p:tags r:id="rId1"/>
            </p:custDataLst>
          </p:nvPr>
        </p:nvSpPr>
        <p:spPr/>
        <p:txBody>
          <a:bodyPr>
            <a:normAutofit/>
          </a:bodyPr>
          <a:p>
            <a:r>
              <a:rPr lang="zh-CN" altLang="en-US">
                <a:latin typeface="汉仪刚艺体-85W" panose="00020600040101010101" charset="-122"/>
                <a:ea typeface="汉仪刚艺体-85W" panose="00020600040101010101" charset="-122"/>
              </a:rPr>
              <a:t>应用场景 (Application Scenarios) </a:t>
            </a:r>
            <a:endParaRPr lang="zh-CN" altLang="en-US">
              <a:latin typeface="汉仪刚艺体-85W" panose="00020600040101010101" charset="-122"/>
              <a:ea typeface="汉仪刚艺体-85W" panose="00020600040101010101" charset="-122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idx="14"/>
            <p:custDataLst>
              <p:tags r:id="rId2"/>
            </p:custDataLst>
          </p:nvPr>
        </p:nvSpPr>
        <p:spPr/>
        <p:txBody>
          <a:bodyPr/>
          <a:p>
            <a:r>
              <a:rPr lang="en-US" altLang="en-US">
                <a:latin typeface="MiSans Normal" panose="00000500000000000000" charset="-122"/>
                <a:ea typeface="MiSans Normal" panose="00000500000000000000" charset="-122"/>
              </a:rPr>
              <a:t>03</a:t>
            </a:r>
            <a:endParaRPr lang="en-US" altLang="en-US">
              <a:latin typeface="MiSans Normal" panose="00000500000000000000" charset="-122"/>
              <a:ea typeface="MiSans Normal" panose="00000500000000000000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4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2"/>
  <p:tag name="KSO_WM_UNIT_LAYERLEVEL" val="1_1_1"/>
  <p:tag name="KSO_WM_TAG_VERSION" val="3.0"/>
</p:tagLst>
</file>

<file path=ppt/tags/tag101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4_1"/>
  <p:tag name="KSO_WM_UNIT_LAYERLEVEL" val="1_1_1"/>
  <p:tag name="KSO_WM_TAG_VERSION" val="3.0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5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5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FIGMA_SLIDE_GROUP" val="1"/>
  <p:tag name="KSO_WM_TEMPLATE_SUBCATEGORY" val="29"/>
  <p:tag name="KSO_WM_TAG_VERSION" val="3.0"/>
  <p:tag name="KSO_WM_TEMPLATE_CATEGORY" val="custom"/>
  <p:tag name="KSO_WM_TEMPLATE_INDEX" val="40494635"/>
  <p:tag name="KSO_WM_TEMPLATE_MASTER_TYPE" val="0"/>
  <p:tag name="KSO_WM_TEMPLATE_COLOR_TYPE" val="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d6d3f39df28908b5"/>
  <p:tag name="KSO_WM_AITEMPLATE_STYLE_ID" val="69796643695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083d0e15e475d650ba9ece1b7faab1870c3353c8"/>
  <p:tag name="KSO_WM_NEWLAYOUT_GROUP_ID" val="layout_6"/>
  <p:tag name="KSO_WM_NEWLAYOUT_ID" val="slide_ac564ea1f79a8670"/>
</p:tagLst>
</file>

<file path=ppt/tags/tag11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116.xml><?xml version="1.0" encoding="utf-8"?>
<p:tagLst xmlns:p="http://schemas.openxmlformats.org/presentationml/2006/main">
  <p:tag name="KSO_WM_FIGMA_DECORATION_INDEX" val="19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</p:tagLst>
</file>

<file path=ppt/tags/tag1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09a82b0c0659d122d00f3db2c592c0848375703"/>
  <p:tag name="KSO_WM_NEWLAYOUT_GROUP_ID" val="layout_27"/>
  <p:tag name="KSO_WM_NEWLAYOUT_ID" val="slide_abf1357515e16e34"/>
</p:tagLst>
</file>

<file path=ppt/tags/tag123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</p:tagLst>
</file>

<file path=ppt/tags/tag1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1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27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1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12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</p:tagLst>
</file>

<file path=ppt/tags/tag1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9cda2b353bfa7cbadc85f0df085e990680bd471"/>
  <p:tag name="KSO_WM_NEWLAYOUT_GROUP_ID" val="layout_34"/>
  <p:tag name="KSO_WM_NEWLAYOUT_ID" val="slide_18723710fcbe78b9"/>
</p:tagLst>
</file>

<file path=ppt/tags/tag13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3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4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FIGMA_FLAG" val="#fgm#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3*e*1"/>
  <p:tag name="KSO_WM_UNIT_LAYERLEVEL" val="1"/>
  <p:tag name="KSO_WM_TAG_VERSION" val="3.0"/>
</p:tagLst>
</file>

<file path=ppt/tags/tag1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888dc4f175457933da025ffa376f5c8827d136"/>
  <p:tag name="KSO_WM_NEWLAYOUT_GROUP_ID" val="layout_57"/>
  <p:tag name="KSO_WM_NEWLAYOUT_ID" val="slide_729c42b1199d7149"/>
</p:tagLst>
</file>

<file path=ppt/tags/tag145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</p:tagLst>
</file>

<file path=ppt/tags/tag14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49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3e54d58636184be3d344c403b58e862c76dac8d"/>
  <p:tag name="KSO_WM_NEWLAYOUT_GROUP_ID" val="layout_31"/>
  <p:tag name="KSO_WM_NEWLAYOUT_ID" val="slide_e322f756bea7b1bb"/>
</p:tagLst>
</file>

<file path=ppt/tags/tag15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1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6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</p:tagLst>
</file>

<file path=ppt/tags/tag1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6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1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6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9be647095351603341349c543be4edf4987fd5d"/>
  <p:tag name="KSO_WM_NEWLAYOUT_GROUP_ID" val="layout_10003"/>
  <p:tag name="KSO_WM_NEWLAYOUT_ID" val="slide_8cce582f37f77cb5"/>
</p:tagLst>
</file>

<file path=ppt/tags/tag1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7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7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1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76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1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8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8086f92c51b1c51d3ff132bd65d0cfbe1996486"/>
  <p:tag name="KSO_WM_NEWLAYOUT_GROUP_ID" val="layout_3"/>
  <p:tag name="KSO_WM_NEWLAYOUT_ID" val="slide_0576b72b971413eb"/>
</p:tagLst>
</file>

<file path=ppt/tags/tag182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</p:tagLst>
</file>

<file path=ppt/tags/tag183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1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1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186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187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1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1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90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1"/>
  <p:tag name="KSO_WM_UNIT_TYPE" val="l_h_i"/>
</p:tagLst>
</file>

<file path=ppt/tags/tag191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1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1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d6814fa129b764a1f4c87ffee6a2737a38188a3"/>
  <p:tag name="KSO_WM_NEWLAYOUT_GROUP_ID" val="layout_32"/>
  <p:tag name="KSO_WM_NEWLAYOUT_ID" val="slide_1ccc07a2ed62f55d"/>
</p:tagLst>
</file>

<file path=ppt/tags/tag19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199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2"/>
  <p:tag name="KSO_WM_UNIT_TYPE" val="l_h_i"/>
</p:tagLst>
</file>

<file path=ppt/tags/tag2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</p:tagLst>
</file>

<file path=ppt/tags/tag20.xml><?xml version="1.0" encoding="utf-8"?>
<p:tagLst xmlns:p="http://schemas.openxmlformats.org/presentationml/2006/main">
  <p:tag name="KSO_WM_BEAUTIFY_FLAG" val="#wm#"/>
  <p:tag name="KSO_WM_UNIT_INDEX" val="1"/>
  <p:tag name="KSO_WM_UNIT_SUBTYPE" val="c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1"/>
  <p:tag name="KSO_WM_UNIT_LAYERLEVEL" val="1"/>
  <p:tag name="KSO_WM_TAG_VERSION" val="3.0"/>
</p:tagLst>
</file>

<file path=ppt/tags/tag200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03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</p:tagLst>
</file>

<file path=ppt/tags/tag204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2"/>
  <p:tag name="KSO_WM_UNIT_TYPE" val="l_h_i"/>
</p:tagLst>
</file>

<file path=ppt/tags/tag205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0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09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2"/>
  <p:tag name="KSO_WM_UNIT_TYPE" val="l_h_i"/>
</p:tagLst>
</file>

<file path=ppt/tags/tag21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</p:tagLst>
</file>

<file path=ppt/tags/tag210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1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1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ebaec5ffb30cca44d077b5a1bf0d5e62f28ff1a"/>
  <p:tag name="KSO_WM_NEWLAYOUT_GROUP_ID" val="layout_35"/>
  <p:tag name="KSO_WM_NEWLAYOUT_ID" val="slide_3a8d68c4cb9e2e1d"/>
</p:tagLst>
</file>

<file path=ppt/tags/tag2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</p:tagLst>
</file>

<file path=ppt/tags/tag21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1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2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  <p:tag name="KSO_WM_FIGMA_FLAG" val="#fgm#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*f*2"/>
  <p:tag name="KSO_WM_UNIT_LAYERLEVEL" val="1"/>
  <p:tag name="KSO_WM_TAG_VERSION" val="3.0"/>
</p:tagLst>
</file>

<file path=ppt/tags/tag22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</p:tagLst>
</file>

<file path=ppt/tags/tag2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2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</p:tagLst>
</file>

<file path=ppt/tags/tag22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2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04481818d361c1c7f13788666563395b9666ca9"/>
  <p:tag name="KSO_WM_NEWLAYOUT_GROUP_ID" val="layout_39"/>
  <p:tag name="KSO_WM_NEWLAYOUT_ID" val="slide_ef73279bb4fdc8e4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0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31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2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3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35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2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3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39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4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e1645ca7332834f7674b43b15cc33c18857f14b"/>
  <p:tag name="KSO_WM_NEWLAYOUT_GROUP_ID" val="layout_61"/>
  <p:tag name="KSO_WM_NEWLAYOUT_ID" val="slide_15cb9f4c4c6c7b02"/>
</p:tagLst>
</file>

<file path=ppt/tags/tag24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47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"/>
  <p:tag name="KSO_WM_UNIT_TYPE" val="l_i"/>
</p:tagLst>
</file>

<file path=ppt/tags/tag24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5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5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d5c6b74b466d6a7af991d9023917617d7bd2d2f"/>
  <p:tag name="KSO_WM_NEWLAYOUT_GROUP_ID" val="layout_10012"/>
  <p:tag name="KSO_WM_NEWLAYOUT_ID" val="slide_ed19c0db6ed585c4"/>
</p:tagLst>
</file>

<file path=ppt/tags/tag25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</p:tagLst>
</file>

<file path=ppt/tags/tag2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6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9c11bb5bf7f155ee322f2f74c42ddbb5c9b9be"/>
  <p:tag name="KSO_WM_NEWLAYOUT_GROUP_ID" val="layout_26"/>
  <p:tag name="KSO_WM_NEWLAYOUT_ID" val="slide_33b65c8d547e38d4"/>
</p:tagLst>
</file>

<file path=ppt/tags/tag267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</p:tagLst>
</file>

<file path=ppt/tags/tag26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</p:tagLst>
</file>

<file path=ppt/tags/tag2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7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</p:tagLst>
</file>

<file path=ppt/tags/tag2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</p:tagLst>
</file>

<file path=ppt/tags/tag2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7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</p:tagLst>
</file>

<file path=ppt/tags/tag2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</p:tagLst>
</file>

<file path=ppt/tags/tag2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7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8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153215d162d754cc04cbb240fb3d763dde65a1e7"/>
  <p:tag name="KSO_WM_NEWLAYOUT_GROUP_ID" val="layout_10007"/>
  <p:tag name="KSO_WM_NEWLAYOUT_ID" val="slide_0ea8570b5d554932"/>
</p:tagLst>
</file>

<file path=ppt/tags/tag2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</p:tagLst>
</file>

<file path=ppt/tags/tag2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2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</p:tagLst>
</file>

<file path=ppt/tags/tag2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2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</p:tagLst>
</file>

<file path=ppt/tags/tag28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29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</p:tagLst>
</file>

<file path=ppt/tags/tag29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f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9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295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9b0c3ff14ffc9531ae0bb8398e9dbdcd22066fba"/>
  <p:tag name="KSO_WM_NEWLAYOUT_GROUP_ID" val="layout_1-5"/>
  <p:tag name="KSO_WM_NEWLAYOUT_ID" val="slide_ba60fb0293b23fda"/>
</p:tagLst>
</file>

<file path=ppt/tags/tag2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</p:tagLst>
</file>

<file path=ppt/tags/tag297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2"/>
  <p:tag name="KSO_WM_UNIT_TYPE" val="l_h_i"/>
</p:tagLst>
</file>

<file path=ppt/tags/tag2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</p:tagLst>
</file>

<file path=ppt/tags/tag29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00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2"/>
  <p:tag name="KSO_WM_UNIT_TYPE" val="l_h_i"/>
</p:tagLst>
</file>

<file path=ppt/tags/tag30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</p:tagLst>
</file>

<file path=ppt/tags/tag3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</p:tagLst>
</file>

<file path=ppt/tags/tag303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2"/>
  <p:tag name="KSO_WM_UNIT_TYPE" val="l_h_i"/>
</p:tagLst>
</file>

<file path=ppt/tags/tag3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</p:tagLst>
</file>

<file path=ppt/tags/tag3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</p:tagLst>
</file>

<file path=ppt/tags/tag306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4_2"/>
  <p:tag name="KSO_WM_UNIT_TYPE" val="l_h_i"/>
</p:tagLst>
</file>

<file path=ppt/tags/tag3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</p:tagLst>
</file>

<file path=ppt/tags/tag3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</p:tagLst>
</file>

<file path=ppt/tags/tag30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5_2"/>
  <p:tag name="KSO_WM_UNIT_TYPE" val="l_h_i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</p:tagLst>
</file>

<file path=ppt/tags/tag31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SUBTYPE" val="d"/>
  <p:tag name="KSO_WM_UNIT_TYPE" val="l_h_i"/>
</p:tagLst>
</file>

<file path=ppt/tags/tag31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6_2"/>
  <p:tag name="KSO_WM_UNIT_TYPE" val="l_h_i"/>
</p:tagLst>
</file>

<file path=ppt/tags/tag31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5"/>
</p:tagLst>
</file>

<file path=ppt/tags/tag3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40494635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321.xml><?xml version="1.0" encoding="utf-8"?>
<p:tagLst xmlns:p="http://schemas.openxmlformats.org/presentationml/2006/main">
  <p:tag name="KSO_WM_FIGMA_SLIDE_GROUP" val="1"/>
  <p:tag name="KSO_WM_TEMPLATE_SUBCATEGORY" val="29"/>
  <p:tag name="KSO_WM_TAG_VERSION" val="3.0"/>
  <p:tag name="KSO_WM_TEMPLATE_CATEGORY" val="custom"/>
  <p:tag name="KSO_WM_TEMPLATE_INDEX" val="40494635"/>
  <p:tag name="KSO_WM_TEMPLATE_MASTER_TYPE" val="0"/>
  <p:tag name="KSO_WM_TEMPLATE_COLOR_TYPE" val="0"/>
  <p:tag name="KSO_WM_BEAUTIFY_FLAG" val="#wm#"/>
</p:tagLst>
</file>

<file path=ppt/tags/tag32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  <p:tag name="KSO_WM_TEMPLATE_STYLE_ID" val="d6d3f39df28908b5"/>
</p:tagLst>
</file>

<file path=ppt/tags/tag32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1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324.xml><?xml version="1.0" encoding="utf-8"?>
<p:tagLst xmlns:p="http://schemas.openxmlformats.org/presentationml/2006/main">
  <p:tag name="KSO_WM_BEAUTIFY_FLAG" val="#wm#"/>
  <p:tag name="KSO_WM_UNIT_INDEX" val="2"/>
  <p:tag name="KSO_WM_UNIT_SUBTYPE" val="b"/>
  <p:tag name="KSO_WM_UNIT_TYPE" val="f"/>
  <p:tag name="KSO_WM_FIGMA_FLAG" val="#fgm#"/>
  <p:tag name="KSO_WM_TEMPLATE_CATEGORY" val="custom"/>
  <p:tag name="KSO_WM_TEMPLATE_INDEX" val="40494635"/>
  <p:tag name="KSO_WM_UNIT_LAYERLEVEL" val="1"/>
  <p:tag name="KSO_WM_UNIT_ID" val="custom40494635_1*f*2"/>
  <p:tag name="KSO_WM_TAG_VERSION" val="3.0"/>
  <p:tag name="KSO_WM_UNIT_TEXT_LAYER_COUNT" val="1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325.xml><?xml version="1.0" encoding="utf-8"?>
<p:tagLst xmlns:p="http://schemas.openxmlformats.org/presentationml/2006/main">
  <p:tag name="KSO_WM_FIGMA_LIMIT" val=""/>
  <p:tag name="KSO_WM_FIGMA_SLIDE_GROUP" val="1"/>
  <p:tag name="KSO_WM_SLIDE_TYPE" val="title"/>
  <p:tag name="KSO_WM_TEMPLATE_SUBCATEGORY" val="29"/>
  <p:tag name="KSO_WM_TAG_VERSION" val="3.0"/>
  <p:tag name="KSO_WM_TEMPLATE_CATEGORY" val="custom"/>
  <p:tag name="KSO_WM_TEMPLATE_INDEX" val="40494635"/>
  <p:tag name="KSO_WM_SLIDE_ID" val="custom40494635_1"/>
  <p:tag name="KSO_WM_TEMPLATE_MASTER_TYPE" val="0"/>
  <p:tag name="KSO_WM_TEMPLATE_COLOR_TYPE" val="0"/>
  <p:tag name="KSO_WM_SLIDE_ITEM_CNT" val="0"/>
  <p:tag name="KSO_WM_SLIDE_INDEX" val="1"/>
  <p:tag name="KSO_WM_BEAUTIFY_FLAG" val="#wm#"/>
  <p:tag name="KSO_WM_SLIDE_LAYOUT" val="a_f"/>
  <p:tag name="KSO_WM_SLIDE_LAYOUT_CNT" val="1_2"/>
</p:tagLst>
</file>

<file path=ppt/tags/tag32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b"/>
</p:tagLst>
</file>

<file path=ppt/tags/tag32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EXT_TYPE" val="1"/>
  <p:tag name="KSO_WM_UNIT_TYPE" val="a"/>
  <p:tag name="KSO_WM_LAYOUT_CHECK_HASH" val="9b0c3ff14ffc9531ae0bb8398e9dbdcd22066fba"/>
  <p:tag name="KSO_WM_NEWLAYOUT_GROUP_ID" val="layout_1-5"/>
  <p:tag name="KSO_WM_NEWLAYOUT_ID" val="slide_ba60fb0293b23fda"/>
</p:tagLst>
</file>

<file path=ppt/tags/tag32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SUBTYPE" val="d"/>
  <p:tag name="KSO_WM_UNIT_TYPE" val="l_h_i"/>
  <p:tag name="KSO_WM_UNIT_PRESET_TEXT" val="01"/>
  <p:tag name="KSO_WM_SLIDE_FIGMA_DIAGRAM" val="1"/>
</p:tagLst>
</file>

<file path=ppt/tags/tag329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2"/>
  <p:tag name="KSO_WM_UNIT_TYPE" val="l_h_i"/>
  <p:tag name="KSO_WM_UNIT_PRESET_TEXT" val=" "/>
  <p:tag name="KSO_WM_SLIDE_FIGMA_DIAGRAM" val="1"/>
</p:tagLst>
</file>

<file path=ppt/tags/tag3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</p:tagLst>
</file>

<file path=ppt/tags/tag33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  <p:tag name="KSO_WM_SLIDE_FIGMA_DIAGRAM" val="1"/>
</p:tagLst>
</file>

<file path=ppt/tags/tag33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SUBTYPE" val="d"/>
  <p:tag name="KSO_WM_UNIT_TYPE" val="l_h_i"/>
  <p:tag name="KSO_WM_UNIT_PRESET_TEXT" val="02"/>
  <p:tag name="KSO_WM_SLIDE_FIGMA_DIAGRAM" val="1"/>
</p:tagLst>
</file>

<file path=ppt/tags/tag332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2"/>
  <p:tag name="KSO_WM_UNIT_TYPE" val="l_h_i"/>
  <p:tag name="KSO_WM_UNIT_PRESET_TEXT" val=" "/>
  <p:tag name="KSO_WM_SLIDE_FIGMA_DIAGRAM" val="1"/>
</p:tagLst>
</file>

<file path=ppt/tags/tag3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  <p:tag name="KSO_WM_SLIDE_FIGMA_DIAGRAM" val="1"/>
</p:tagLst>
</file>

<file path=ppt/tags/tag33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SUBTYPE" val="d"/>
  <p:tag name="KSO_WM_UNIT_TYPE" val="l_h_i"/>
  <p:tag name="KSO_WM_UNIT_PRESET_TEXT" val="03"/>
  <p:tag name="KSO_WM_SLIDE_FIGMA_DIAGRAM" val="1"/>
</p:tagLst>
</file>

<file path=ppt/tags/tag335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2"/>
  <p:tag name="KSO_WM_UNIT_TYPE" val="l_h_i"/>
  <p:tag name="KSO_WM_UNIT_PRESET_TEXT" val=" "/>
  <p:tag name="KSO_WM_SLIDE_FIGMA_DIAGRAM" val="1"/>
</p:tagLst>
</file>

<file path=ppt/tags/tag3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  <p:tag name="KSO_WM_SLIDE_FIGMA_DIAGRAM" val="1"/>
</p:tagLst>
</file>

<file path=ppt/tags/tag3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SUBTYPE" val="d"/>
  <p:tag name="KSO_WM_UNIT_TYPE" val="l_h_i"/>
  <p:tag name="KSO_WM_UNIT_PRESET_TEXT" val="04"/>
  <p:tag name="KSO_WM_SLIDE_FIGMA_DIAGRAM" val="1"/>
</p:tagLst>
</file>

<file path=ppt/tags/tag338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4_2"/>
  <p:tag name="KSO_WM_UNIT_TYPE" val="l_h_i"/>
  <p:tag name="KSO_WM_UNIT_PRESET_TEXT" val=" "/>
  <p:tag name="KSO_WM_SLIDE_FIGMA_DIAGRAM" val="1"/>
</p:tagLst>
</file>

<file path=ppt/tags/tag33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4_1"/>
  <p:tag name="KSO_WM_UNIT_TYPE" val="l_h_a"/>
  <p:tag name="KSO_WM_UNIT_PRESET_TEXT" val="单击此处添加项标题"/>
  <p:tag name="KSO_WM_SLIDE_FIGMA_DIAGRAM" val="1"/>
</p:tagLst>
</file>

<file path=ppt/tags/tag34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FIGMA_FLAG" val="#fgm#"/>
  <p:tag name="KSO_WM_UNIT_PRESET_TEXT_INDEX" val="-1"/>
  <p:tag name="KSO_WM_UNIT_PRESET_TEXT_LEN" val="0"/>
  <p:tag name="KSO_WM_UNIT_NOCLEAR" val="0"/>
  <p:tag name="KSO_WM_UNIT_HIGHLIGHT" val="0"/>
  <p:tag name="KSO_WM_UNIT_COMPATIBLE" val="1"/>
  <p:tag name="KSO_WM_UNIT_DIAGRAM_ISNUMVISUAL" val="0"/>
  <p:tag name="KSO_WM_UNIT_DIAGRAM_ISREFERUNIT" val="0"/>
  <p:tag name="KSO_WM_UNIT_ID" val="_3*e*1"/>
  <p:tag name="KSO_WM_UNIT_LAYERLEVEL" val="1"/>
  <p:tag name="KSO_WM_TAG_VERSION" val="3.0"/>
</p:tagLst>
</file>

<file path=ppt/tags/tag3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SUBTYPE" val="d"/>
  <p:tag name="KSO_WM_UNIT_TYPE" val="l_h_i"/>
  <p:tag name="KSO_WM_UNIT_PRESET_TEXT" val="05"/>
  <p:tag name="KSO_WM_SLIDE_FIGMA_DIAGRAM" val="1"/>
</p:tagLst>
</file>

<file path=ppt/tags/tag341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5_2"/>
  <p:tag name="KSO_WM_UNIT_TYPE" val="l_h_i"/>
  <p:tag name="KSO_WM_UNIT_PRESET_TEXT" val=" "/>
  <p:tag name="KSO_WM_SLIDE_FIGMA_DIAGRAM" val="1"/>
</p:tagLst>
</file>

<file path=ppt/tags/tag34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5_1"/>
  <p:tag name="KSO_WM_UNIT_TYPE" val="l_h_a"/>
  <p:tag name="KSO_WM_UNIT_PRESET_TEXT" val="单击此处添加项标题"/>
  <p:tag name="KSO_WM_SLIDE_FIGMA_DIAGRAM" val="1"/>
</p:tagLst>
</file>

<file path=ppt/tags/tag34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SUBTYPE" val="d"/>
  <p:tag name="KSO_WM_UNIT_TYPE" val="l_h_i"/>
  <p:tag name="KSO_WM_UNIT_PRESET_TEXT" val="06"/>
  <p:tag name="KSO_WM_SLIDE_FIGMA_DIAGRAM" val="1"/>
</p:tagLst>
</file>

<file path=ppt/tags/tag344.xml><?xml version="1.0" encoding="utf-8"?>
<p:tagLst xmlns:p="http://schemas.openxmlformats.org/presentationml/2006/main">
  <p:tag name="KSO_WM_FIGMA_DECORATION_INDEX" val="2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6_2"/>
  <p:tag name="KSO_WM_UNIT_TYPE" val="l_h_i"/>
  <p:tag name="KSO_WM_UNIT_PRESET_TEXT" val=" "/>
  <p:tag name="KSO_WM_SLIDE_FIGMA_DIAGRAM" val="1"/>
</p:tagLst>
</file>

<file path=ppt/tags/tag34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6_1"/>
  <p:tag name="KSO_WM_UNIT_TYPE" val="l_h_a"/>
  <p:tag name="KSO_WM_UNIT_PRESET_TEXT" val="单击此处添加项标题"/>
  <p:tag name="KSO_WM_SLIDE_FIGMA_DIAGRAM" val="1"/>
</p:tagLst>
</file>

<file path=ppt/tags/tag346.xml><?xml version="1.0" encoding="utf-8"?>
<p:tagLst xmlns:p="http://schemas.openxmlformats.org/presentationml/2006/main">
  <p:tag name="KSO_WM_SLIDE_CONTENT_ORIENTATION" val=""/>
  <p:tag name="KSO_WM_SLIDE_HAS_MASK" val="0"/>
  <p:tag name="KSO_WM_SLIDE_ITEM_CNT" val="6"/>
  <p:tag name="KSO_WM_SLIDE_TYPE" val="contents"/>
  <p:tag name="KSO_WM_TEMPLATE_SUBCATEGORY" val="29"/>
  <p:tag name="KSO_WM_BEAUTIFY_FLAG" val="#wm#"/>
  <p:tag name="KSO_WM_TEMPLATE_FIGMA_ID" val="69796643695"/>
  <p:tag name="KSO_WM_TEMPLATE_SLIDE_ID" val="slide_ba60fb0293b23fda"/>
</p:tagLst>
</file>

<file path=ppt/tags/tag34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3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348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2"/>
  <p:tag name="KSO_WM_FIGMA_FLAG" val="#fgm#"/>
  <p:tag name="KSO_WM_TEMPLATE_CATEGORY" val="custom"/>
  <p:tag name="KSO_WM_TEMPLATE_INDEX" val="40494635"/>
  <p:tag name="KSO_WM_UNIT_LAYERLEVEL" val="1"/>
  <p:tag name="KSO_WM_UNIT_ID" val="custom40494635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</p:tagLst>
</file>

<file path=ppt/tags/tag349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5"/>
  <p:tag name="KSO_WM_SLIDE_ID" val="custom40494635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5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09c11bb5bf7f155ee322f2f74c42ddbb5c9b9be"/>
  <p:tag name="KSO_WM_NEWLAYOUT_GROUP_ID" val="layout_26"/>
  <p:tag name="KSO_WM_NEWLAYOUT_ID" val="slide_33b65c8d547e38d4"/>
  <p:tag name="KSO_WM_UNIT_PRESET_TEXT" val="单击此处添加标题"/>
</p:tagLst>
</file>

<file path=ppt/tags/tag35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253435864&quot;,&quot;product_name&quot;:&quot;wps-wpp-mac&quot;,&quot;intention_code&quot;:&quot;wps_wpp_generate_outline_pay&quot;}*auto_gallery_3.0.4_Mock_V1_prod*1766942164704_7da40c_c0f1d40bcc37-slide-4"/>
</p:tagLst>
</file>

<file path=ppt/tags/tag3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35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5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5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1408526348&quot;,&quot;product_name&quot;:&quot;wps-wpp-mac&quot;,&quot;intention_code&quot;:&quot;wps_wpp_generate_outline_pay&quot;}*auto_gallery_3.0.4_Mock_V1_prod*1766942164704_7da40c_c0f1d40bcc37-slide-4"/>
</p:tagLst>
</file>

<file path=ppt/tags/tag35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35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5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d"/>
  <p:tag name="MH_PIC_SOURCE_TYPE" val="generate_slide_ai*{&quot;id&quot;:&quot;VCG41N814393784&quot;,&quot;product_name&quot;:&quot;wps-wpp-mac&quot;,&quot;intention_code&quot;:&quot;wps_wpp_generate_outline_pay&quot;}*auto_gallery_3.0.4_Mock_V1_prod*1766942164704_7da40c_c0f1d40bcc37-slide-4"/>
</p:tagLst>
</file>

<file path=ppt/tags/tag3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36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63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33b65c8d547e38d4"/>
</p:tagLst>
</file>

<file path=ppt/tags/tag364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3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365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2"/>
  <p:tag name="KSO_WM_FIGMA_FLAG" val="#fgm#"/>
  <p:tag name="KSO_WM_TEMPLATE_CATEGORY" val="custom"/>
  <p:tag name="KSO_WM_TEMPLATE_INDEX" val="40494635"/>
  <p:tag name="KSO_WM_UNIT_LAYERLEVEL" val="1"/>
  <p:tag name="KSO_WM_UNIT_ID" val="custom40494635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</p:tagLst>
</file>

<file path=ppt/tags/tag366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5"/>
  <p:tag name="KSO_WM_SLIDE_ID" val="custom40494635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36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d5c6b74b466d6a7af991d9023917617d7bd2d2f"/>
  <p:tag name="KSO_WM_NEWLAYOUT_GROUP_ID" val="layout_10012"/>
  <p:tag name="KSO_WM_NEWLAYOUT_ID" val="slide_ed19c0db6ed585c4"/>
  <p:tag name="KSO_WM_UNIT_PRESET_TEXT" val="单击此处添加标题"/>
</p:tagLst>
</file>

<file path=ppt/tags/tag368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http://ai-gateway-save.ks3-cn-beijing.ksyuncs.com/aigc-gateway-v2-prod/71e57ab901f2c65abbb29c9bea0692bf_0.jpeg?Expires=1767028573\u0026AWSAccessKeyId=AKLT9VJ0mcxR8yRlm6PIC9hY\u0026Signature=eKFScy3zSanzLX8%2FeRqukhCx27M%3D&quot;,&quot;product_name&quot;:&quot;wps-wpp-mac&quot;,&quot;intention_code&quot;:&quot;wps_wpp_generate_outline_pay&quot;}*auto_doubao_3.0.4_Mock_V1_prod*1766942164704_7da40c_c0f1d40bcc37-slide-6"/>
</p:tagLst>
</file>

<file path=ppt/tags/tag36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7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37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75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ed19c0db6ed585c4"/>
</p:tagLst>
</file>

<file path=ppt/tags/tag37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e1645ca7332834f7674b43b15cc33c18857f14b"/>
  <p:tag name="KSO_WM_NEWLAYOUT_GROUP_ID" val="layout_61"/>
  <p:tag name="KSO_WM_NEWLAYOUT_ID" val="slide_15cb9f4c4c6c7b02"/>
  <p:tag name="KSO_WM_UNIT_PRESET_TEXT" val="单击此处添加标题"/>
</p:tagLst>
</file>

<file path=ppt/tags/tag37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d"/>
  <p:tag name="MH_PIC_SOURCE_TYPE" val="generate_slide_ai*{&quot;id&quot;:&quot;VCG41N1422713193&quot;,&quot;product_name&quot;:&quot;wps-wpp-mac&quot;,&quot;intention_code&quot;:&quot;wps_wpp_generate_outline_pay&quot;}*auto_gallery_3.0.4_Mock_V1_prod*1766942164704_7da40c_c0f1d40bcc37-slide-7"/>
</p:tagLst>
</file>

<file path=ppt/tags/tag378.xml><?xml version="1.0" encoding="utf-8"?>
<p:tagLst xmlns:p="http://schemas.openxmlformats.org/presentationml/2006/main">
  <p:tag name="KSO_WM_FIGMA_DECORATION_INDEX" val="17_contentModel"/>
  <p:tag name="$PH_EXT" val="2"/>
  <p:tag name="KSO_WM_BEAUTIFY_FLAG" val="#fgm#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"/>
  <p:tag name="KSO_WM_UNIT_TYPE" val="l_i"/>
  <p:tag name="KSO_WM_UNIT_PRESET_TEXT" val=" "/>
</p:tagLst>
</file>

<file path=ppt/tags/tag37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8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8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38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83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695"/>
  <p:tag name="KSO_WM_TEMPLATE_SLIDE_ID" val="slide_15cb9f4c4c6c7b02"/>
</p:tagLst>
</file>

<file path=ppt/tags/tag384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04481818d361c1c7f13788666563395b9666ca9"/>
  <p:tag name="KSO_WM_NEWLAYOUT_GROUP_ID" val="layout_39"/>
  <p:tag name="KSO_WM_NEWLAYOUT_ID" val="slide_ef73279bb4fdc8e4"/>
  <p:tag name="KSO_WM_UNIT_PRESET_TEXT" val="单击此处添加标题"/>
</p:tagLst>
</file>

<file path=ppt/tags/tag385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386.xml><?xml version="1.0" encoding="utf-8"?>
<p:tagLst xmlns:p="http://schemas.openxmlformats.org/presentationml/2006/main">
  <p:tag name="KSO_WM_FIGMA_DECORATION_INDEX" val="1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3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项标题"/>
</p:tagLst>
</file>

<file path=ppt/tags/tag3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389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390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39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项标题"/>
</p:tagLst>
</file>

<file path=ppt/tags/tag3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39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394.xml><?xml version="1.0" encoding="utf-8"?>
<p:tagLst xmlns:p="http://schemas.openxmlformats.org/presentationml/2006/main">
  <p:tag name="KSO_WM_FIGMA_DECORATION_INDEX" val="3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39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项标题"/>
</p:tagLst>
</file>

<file path=ppt/tags/tag3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397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ef73279bb4fdc8e4"/>
</p:tagLst>
</file>

<file path=ppt/tags/tag398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3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399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2"/>
  <p:tag name="KSO_WM_FIGMA_FLAG" val="#fgm#"/>
  <p:tag name="KSO_WM_TEMPLATE_CATEGORY" val="custom"/>
  <p:tag name="KSO_WM_TEMPLATE_INDEX" val="40494635"/>
  <p:tag name="KSO_WM_UNIT_LAYERLEVEL" val="1"/>
  <p:tag name="KSO_WM_UNIT_ID" val="custom40494635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400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5"/>
  <p:tag name="KSO_WM_SLIDE_ID" val="custom40494635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401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ebaec5ffb30cca44d077b5a1bf0d5e62f28ff1a"/>
  <p:tag name="KSO_WM_NEWLAYOUT_GROUP_ID" val="layout_35"/>
  <p:tag name="KSO_WM_NEWLAYOUT_ID" val="slide_3a8d68c4cb9e2e1d"/>
  <p:tag name="KSO_WM_UNIT_PRESET_TEXT" val="单击此处添加标题"/>
</p:tagLst>
</file>

<file path=ppt/tags/tag40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40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0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0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40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0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0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2"/>
  <p:tag name="KSO_WM_UNIT_SUBTYPE" val="d"/>
  <p:tag name="KSO_WM_UNIT_TYPE" val="l_h_i"/>
  <p:tag name="KSO_WM_UNIT_PRESET_TEXT" val="03"/>
</p:tagLst>
</file>

<file path=ppt/tags/tag40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1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11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3a8d68c4cb9e2e1d"/>
</p:tagLst>
</file>

<file path=ppt/tags/tag41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dd6814fa129b764a1f4c87ffee6a2737a38188a3"/>
  <p:tag name="KSO_WM_NEWLAYOUT_GROUP_ID" val="layout_32"/>
  <p:tag name="KSO_WM_NEWLAYOUT_ID" val="slide_1ccc07a2ed62f55d"/>
  <p:tag name="KSO_WM_UNIT_PRESET_TEXT" val="单击此处添加标题"/>
</p:tagLst>
</file>

<file path=ppt/tags/tag41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14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2"/>
  <p:tag name="KSO_WM_UNIT_TYPE" val="l_h_i"/>
  <p:tag name="KSO_WM_UNIT_PRESET_TEXT" val=" "/>
</p:tagLst>
</file>

<file path=ppt/tags/tag415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41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1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18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19.xml><?xml version="1.0" encoding="utf-8"?>
<p:tagLst xmlns:p="http://schemas.openxmlformats.org/presentationml/2006/main">
  <p:tag name="KSO_WM_FIGMA_DECORATION_INDEX" val="15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2"/>
  <p:tag name="KSO_WM_UNIT_TYPE" val="l_h_i"/>
  <p:tag name="KSO_WM_UNIT_PRESET_TEXT" val=" 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20.xml><?xml version="1.0" encoding="utf-8"?>
<p:tagLst xmlns:p="http://schemas.openxmlformats.org/presentationml/2006/main">
  <p:tag name="KSO_WM_FIGMA_DECORATION_INDEX" val="2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42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2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23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24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2"/>
  <p:tag name="KSO_WM_UNIT_TYPE" val="l_h_i"/>
  <p:tag name="KSO_WM_UNIT_PRESET_TEXT" val=" "/>
</p:tagLst>
</file>

<file path=ppt/tags/tag425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42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2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28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1ccc07a2ed62f55d"/>
</p:tagLst>
</file>

<file path=ppt/tags/tag42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78086f92c51b1c51d3ff132bd65d0cfbe1996486"/>
  <p:tag name="KSO_WM_NEWLAYOUT_GROUP_ID" val="layout_3"/>
  <p:tag name="KSO_WM_NEWLAYOUT_ID" val="slide_0576b72b971413eb"/>
  <p:tag name="KSO_WM_UNIT_PRESET_TEXT" val="单击此处添加标题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30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31.xml><?xml version="1.0" encoding="utf-8"?>
<p:tagLst xmlns:p="http://schemas.openxmlformats.org/presentationml/2006/main">
  <p:tag name="KSO_WM_FIGMA_DECORATION_INDEX" val="7"/>
  <p:tag name="$PH_EXT" val="1"/>
  <p:tag name="KSO_WM_BEAUTIFY_FLAG" val="#fgm#"/>
  <p:tag name="KSO_WM_DIAGRAM_GROUP_CODE" val="1"/>
  <p:tag name="KSO_WM_FIGMA_FLAG" val="#fgm#"/>
  <p:tag name="KSO_WM_UNIT_INDEX" val="1_1_1"/>
  <p:tag name="KSO_WM_UNIT_TYPE" val="l_h_x"/>
</p:tagLst>
</file>

<file path=ppt/tags/tag43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3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34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35.xml><?xml version="1.0" encoding="utf-8"?>
<p:tagLst xmlns:p="http://schemas.openxmlformats.org/presentationml/2006/main">
  <p:tag name="KSO_WM_FIGMA_DECORATION_INDEX" val="8"/>
  <p:tag name="$PH_EXT" val="1"/>
  <p:tag name="KSO_WM_BEAUTIFY_FLAG" val="#fgm#"/>
  <p:tag name="KSO_WM_DIAGRAM_GROUP_CODE" val="1"/>
  <p:tag name="KSO_WM_FIGMA_FLAG" val="#fgm#"/>
  <p:tag name="KSO_WM_UNIT_INDEX" val="1_2_1"/>
  <p:tag name="KSO_WM_UNIT_TYPE" val="l_h_x"/>
</p:tagLst>
</file>

<file path=ppt/tags/tag43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3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38.xml><?xml version="1.0" encoding="utf-8"?>
<p:tagLst xmlns:p="http://schemas.openxmlformats.org/presentationml/2006/main">
  <p:tag name="KSO_WM_FIGMA_DECORATION_INDEX" val="16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39.xml><?xml version="1.0" encoding="utf-8"?>
<p:tagLst xmlns:p="http://schemas.openxmlformats.org/presentationml/2006/main">
  <p:tag name="KSO_WM_FIGMA_DECORATION_INDEX" val="9"/>
  <p:tag name="$PH_EXT" val="1"/>
  <p:tag name="KSO_WM_BEAUTIFY_FLAG" val="#fgm#"/>
  <p:tag name="KSO_WM_DIAGRAM_GROUP_CODE" val="1"/>
  <p:tag name="KSO_WM_FIGMA_FLAG" val="#fgm#"/>
  <p:tag name="KSO_WM_UNIT_INDEX" val="1_3_1"/>
  <p:tag name="KSO_WM_UNIT_TYPE" val="l_h_x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4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4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42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0576b72b971413eb"/>
</p:tagLst>
</file>

<file path=ppt/tags/tag443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3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444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2"/>
  <p:tag name="KSO_WM_FIGMA_FLAG" val="#fgm#"/>
  <p:tag name="KSO_WM_TEMPLATE_CATEGORY" val="custom"/>
  <p:tag name="KSO_WM_TEMPLATE_INDEX" val="40494635"/>
  <p:tag name="KSO_WM_UNIT_LAYERLEVEL" val="1"/>
  <p:tag name="KSO_WM_UNIT_ID" val="custom40494635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</p:tagLst>
</file>

<file path=ppt/tags/tag445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5"/>
  <p:tag name="KSO_WM_SLIDE_ID" val="custom40494635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446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89be647095351603341349c543be4edf4987fd5d"/>
  <p:tag name="KSO_WM_NEWLAYOUT_GROUP_ID" val="layout_10003"/>
  <p:tag name="KSO_WM_NEWLAYOUT_ID" val="slide_8cce582f37f77cb5"/>
  <p:tag name="KSO_WM_UNIT_PRESET_TEXT" val="单击此处添加标题"/>
</p:tagLst>
</file>

<file path=ppt/tags/tag44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4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4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5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51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5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5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a"/>
  <p:tag name="KSO_WM_UNIT_PRESET_TEXT" val="单击此处添加项标题"/>
</p:tagLst>
</file>

<file path=ppt/tags/tag454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3_1"/>
  <p:tag name="KSO_WM_UNIT_TYPE" val="l_h_i"/>
  <p:tag name="KSO_WM_UNIT_PRESET_TEXT" val=" "/>
</p:tagLst>
</file>

<file path=ppt/tags/tag45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3_1"/>
  <p:tag name="KSO_WM_UNIT_TYPE" val="l_h_f"/>
  <p:tag name="KSO_WM_UNIT_PRESET_TEXT" val="单击此处添加项正文"/>
</p:tagLst>
</file>

<file path=ppt/tags/tag456.xml><?xml version="1.0" encoding="utf-8"?>
<p:tagLst xmlns:p="http://schemas.openxmlformats.org/presentationml/2006/main">
  <p:tag name="KSO_WM_SLIDE_CONTENT_ORIENTATION" val=""/>
  <p:tag name="KSO_WM_SLIDE_HAS_MASK" val="0"/>
  <p:tag name="KSO_WM_SLIDE_ITEM_CNT" val="3"/>
  <p:tag name="KSO_WM_SLIDE_TYPE" val="text"/>
  <p:tag name="KSO_WM_TEMPLATE_SUBCATEGORY" val="29"/>
  <p:tag name="KSO_WM_BEAUTIFY_FLAG" val="#wm#"/>
  <p:tag name="KSO_WM_TEMPLATE_FIGMA_ID" val="69796643695"/>
  <p:tag name="KSO_WM_TEMPLATE_SLIDE_ID" val="slide_8cce582f37f77cb5"/>
</p:tagLst>
</file>

<file path=ppt/tags/tag457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93e54d58636184be3d344c403b58e862c76dac8d"/>
  <p:tag name="KSO_WM_NEWLAYOUT_GROUP_ID" val="layout_31"/>
  <p:tag name="KSO_WM_NEWLAYOUT_ID" val="slide_e322f756bea7b1bb"/>
  <p:tag name="KSO_WM_UNIT_PRESET_TEXT" val="单击此处添加标题"/>
</p:tagLst>
</file>

<file path=ppt/tags/tag458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59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211367616990&quot;,&quot;product_name&quot;:&quot;wps-wpp-mac&quot;,&quot;intention_code&quot;:&quot;wps_wpp_generate_outline_pay&quot;}*auto_gallery_3.0.4_Mock_V1_prod*1766942164704_7da40c_c0f1d40bcc37-slide-15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60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6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62.xml><?xml version="1.0" encoding="utf-8"?>
<p:tagLst xmlns:p="http://schemas.openxmlformats.org/presentationml/2006/main">
  <p:tag name="KSO_WM_FIGMA_DECORATION_INDEX" val="18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-60,&quot;dk2&quot;:-50,&quot;lt1&quot;:90,&quot;lt2&quot;:100},{&quot;dk1&quot;:-60,&quot;dk2&quot;:-50,&quot;lt1&quot;:90,&quot;lt2&quot;:10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6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486392818&quot;,&quot;product_name&quot;:&quot;wps-wpp-mac&quot;,&quot;intention_code&quot;:&quot;wps_wpp_generate_outline_pay&quot;}*auto_gallery_3.0.4_Mock_V1_prod*1766942164704_7da40c_c0f1d40bcc37-slide-15"/>
</p:tagLst>
</file>

<file path=ppt/tags/tag46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6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6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6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68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695"/>
  <p:tag name="KSO_WM_TEMPLATE_SLIDE_ID" val="slide_e322f756bea7b1bb"/>
</p:tagLst>
</file>

<file path=ppt/tags/tag469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44888dc4f175457933da025ffa376f5c8827d136"/>
  <p:tag name="KSO_WM_NEWLAYOUT_GROUP_ID" val="layout_57"/>
  <p:tag name="KSO_WM_NEWLAYOUT_ID" val="slide_729c42b1199d7149"/>
  <p:tag name="KSO_WM_UNIT_PRESET_TEXT" val="单击此处添加标题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70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71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http://ai-gateway-save.ks3-cn-beijing.ksyuncs.com/aigc-gateway-v2-prod/0dc56c8b944f3af27d4312b4afb91f89_0.jpeg?Expires=1767028573\u0026AWSAccessKeyId=AKLT9VJ0mcxR8yRlm6PIC9hY\u0026Signature=9OnOUy6wiSrCM7v9aAef9cpv8Fo%3D&quot;,&quot;product_name&quot;:&quot;wps-wpp-mac&quot;,&quot;intention_code&quot;:&quot;wps_wpp_generate_outline_pay&quot;}*auto_doubao_3.0.4_Mock_V1_prod*1766942164704_7da40c_c0f1d40bcc37-slide-16"/>
</p:tagLst>
</file>

<file path=ppt/tags/tag47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7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74.xml><?xml version="1.0" encoding="utf-8"?>
<p:tagLst xmlns:p="http://schemas.openxmlformats.org/presentationml/2006/main">
  <p:tag name="KSO_WM_FIGMA_DECORATION_INDEX" val="17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7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http://ai-gateway-save.ks3-cn-beijing.ksyuncs.com/aigc-gateway-v2-prod/89b9b5081e937fe054ab002bc1b8ecce_0.jpeg?Expires=1767028572\u0026AWSAccessKeyId=AKLT9VJ0mcxR8yRlm6PIC9hY\u0026Signature=Qe74438zLk%2Fzj3DkqkI%2Bryswe%2F8%3D&quot;,&quot;product_name&quot;:&quot;wps-wpp-mac&quot;,&quot;intention_code&quot;:&quot;wps_wpp_generate_outline_pay&quot;}*auto_doubao_3.0.4_Mock_V1_prod*1766942164704_7da40c_c0f1d40bcc37-slide-16"/>
</p:tagLst>
</file>

<file path=ppt/tags/tag47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7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78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695"/>
  <p:tag name="KSO_WM_TEMPLATE_SLIDE_ID" val="slide_729c42b1199d7149"/>
</p:tagLst>
</file>

<file path=ppt/tags/tag479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3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480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2"/>
  <p:tag name="KSO_WM_FIGMA_FLAG" val="#fgm#"/>
  <p:tag name="KSO_WM_TEMPLATE_CATEGORY" val="custom"/>
  <p:tag name="KSO_WM_TEMPLATE_INDEX" val="40494635"/>
  <p:tag name="KSO_WM_UNIT_LAYERLEVEL" val="1"/>
  <p:tag name="KSO_WM_UNIT_ID" val="custom40494635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</p:tagLst>
</file>

<file path=ppt/tags/tag481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5"/>
  <p:tag name="KSO_WM_SLIDE_ID" val="custom40494635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482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b9cda2b353bfa7cbadc85f0df085e990680bd471"/>
  <p:tag name="KSO_WM_NEWLAYOUT_GROUP_ID" val="layout_34"/>
  <p:tag name="KSO_WM_NEWLAYOUT_ID" val="slide_18723710fcbe78b9"/>
  <p:tag name="KSO_WM_UNIT_PRESET_TEXT" val="单击此处添加标题"/>
</p:tagLst>
</file>

<file path=ppt/tags/tag48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d"/>
  <p:tag name="MH_PIC_SOURCE_TYPE" val="generate_slide_ai*{&quot;id&quot;:&quot;VCG41N1162105724&quot;,&quot;product_name&quot;:&quot;wps-wpp-mac&quot;,&quot;intention_code&quot;:&quot;wps_wpp_generate_outline_pay&quot;}*auto_gallery_3.0.4_Mock_V1_prod*1766942164704_7da40c_c0f1d40bcc37-slide-18"/>
</p:tagLst>
</file>

<file path=ppt/tags/tag48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85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8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d"/>
  <p:tag name="MH_PIC_SOURCE_TYPE" val="generate_slide_ai*{&quot;id&quot;:&quot;VCG41N1412135136&quot;,&quot;product_name&quot;:&quot;wps-wpp-mac&quot;,&quot;intention_code&quot;:&quot;wps_wpp_generate_outline_pay&quot;}*auto_gallery_3.0.4_Mock_V1_prod*1766942164704_7da40c_c0f1d40bcc37-slide-18"/>
</p:tagLst>
</file>

<file path=ppt/tags/tag48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8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89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695"/>
  <p:tag name="KSO_WM_TEMPLATE_SLIDE_ID" val="slide_18723710fcbe78b9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490.xml><?xml version="1.0" encoding="utf-8"?>
<p:tagLst xmlns:p="http://schemas.openxmlformats.org/presentationml/2006/main">
  <p:tag name="KSO_WM_BEAUTIFY_FLAG" val="#fgm#"/>
  <p:tag name="KSO_WM_FIGMA_FLAG" val="#fgm#"/>
  <p:tag name="KSO_WM_UNIT_INDEX" val="1"/>
  <p:tag name="KSO_WM_UNIT_TYPE" val="a"/>
  <p:tag name="KSO_WM_LAYOUT_CHECK_HASH" val="209a82b0c0659d122d00f3db2c592c0848375703"/>
  <p:tag name="KSO_WM_NEWLAYOUT_GROUP_ID" val="layout_27"/>
  <p:tag name="KSO_WM_NEWLAYOUT_ID" val="slide_abf1357515e16e34"/>
  <p:tag name="KSO_WM_UNIT_PRESET_TEXT" val="单击此处添加标题"/>
</p:tagLst>
</file>

<file path=ppt/tags/tag491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1_1"/>
  <p:tag name="KSO_WM_UNIT_TYPE" val="l_h_i"/>
  <p:tag name="KSO_WM_UNIT_PRESET_TEXT" val=" "/>
</p:tagLst>
</file>

<file path=ppt/tags/tag492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2"/>
  <p:tag name="KSO_WM_UNIT_SUBTYPE" val="d"/>
  <p:tag name="KSO_WM_UNIT_TYPE" val="l_h_i"/>
  <p:tag name="KSO_WM_UNIT_PRESET_TEXT" val="01"/>
</p:tagLst>
</file>

<file path=ppt/tags/tag493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a"/>
  <p:tag name="KSO_WM_UNIT_PRESET_TEXT" val="单击此处添加项标题"/>
</p:tagLst>
</file>

<file path=ppt/tags/tag494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1_1"/>
  <p:tag name="KSO_WM_UNIT_TYPE" val="l_h_f"/>
  <p:tag name="KSO_WM_UNIT_PRESET_TEXT" val="单击此处添加项正文"/>
</p:tagLst>
</file>

<file path=ppt/tags/tag495.xml><?xml version="1.0" encoding="utf-8"?>
<p:tagLst xmlns:p="http://schemas.openxmlformats.org/presentationml/2006/main">
  <p:tag name="KSO_WM_FIGMA_DECORATION_INDEX" val="14"/>
  <p:tag name="$PH_EXT" val="2"/>
  <p:tag name="KSO_WM_BEAUTIFY_FLAG" val="#fgm#"/>
  <p:tag name="KSO_WM_DIAGRAM_GROUP_CODE" val="1"/>
  <p:tag name="KSO_WM_FIGMA_FLAG" val="#fgm#"/>
  <p:tag name="KSO_WM_SHAPE_BGTYPE" val="dk2"/>
  <p:tag name="KSO_WM_SHAPE_BRIGHT_DATA" val="[{&quot;dk1&quot;:10,&quot;dk2&quot;:10,&quot;lt1&quot;:-10,&quot;lt2&quot;:-10}]"/>
  <p:tag name="KSO_WM_SHAPE_UPDATE_BRIGHT" val="1"/>
  <p:tag name="KSO_WM_SYNC_SLIDE_TEXT" val="1"/>
  <p:tag name="KSO_WM_UNIT_INDEX" val="1_2_1"/>
  <p:tag name="KSO_WM_UNIT_TYPE" val="l_h_i"/>
  <p:tag name="KSO_WM_UNIT_PRESET_TEXT" val=" "/>
</p:tagLst>
</file>

<file path=ppt/tags/tag496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2"/>
  <p:tag name="KSO_WM_UNIT_SUBTYPE" val="d"/>
  <p:tag name="KSO_WM_UNIT_TYPE" val="l_h_i"/>
  <p:tag name="KSO_WM_UNIT_PRESET_TEXT" val="02"/>
</p:tagLst>
</file>

<file path=ppt/tags/tag497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a"/>
  <p:tag name="KSO_WM_UNIT_PRESET_TEXT" val="单击此处添加项标题"/>
</p:tagLst>
</file>

<file path=ppt/tags/tag498.xml><?xml version="1.0" encoding="utf-8"?>
<p:tagLst xmlns:p="http://schemas.openxmlformats.org/presentationml/2006/main">
  <p:tag name="KSO_WM_BEAUTIFY_FLAG" val="#fgm#"/>
  <p:tag name="KSO_WM_DIAGRAM_GROUP_CODE" val="1"/>
  <p:tag name="KSO_WM_FIGMA_FLAG" val="#fgm#"/>
  <p:tag name="KSO_WM_UNIT_INDEX" val="1_2_1"/>
  <p:tag name="KSO_WM_UNIT_TYPE" val="l_h_f"/>
  <p:tag name="KSO_WM_UNIT_PRESET_TEXT" val="单击此处添加项正文"/>
</p:tagLst>
</file>

<file path=ppt/tags/tag499.xml><?xml version="1.0" encoding="utf-8"?>
<p:tagLst xmlns:p="http://schemas.openxmlformats.org/presentationml/2006/main">
  <p:tag name="KSO_WM_SLIDE_CONTENT_ORIENTATION" val=""/>
  <p:tag name="KSO_WM_SLIDE_HAS_MASK" val="0"/>
  <p:tag name="KSO_WM_SLIDE_ITEM_CNT" val="2"/>
  <p:tag name="KSO_WM_SLIDE_TYPE" val="text"/>
  <p:tag name="KSO_WM_TEMPLATE_SUBCATEGORY" val="29"/>
  <p:tag name="KSO_WM_BEAUTIFY_FLAG" val="#wm#"/>
  <p:tag name="KSO_WM_TEMPLATE_FIGMA_ID" val="69796643695"/>
  <p:tag name="KSO_WM_TEMPLATE_SLIDE_ID" val="slide_abf1357515e16e34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00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3*a*1"/>
  <p:tag name="KSO_WM_TAG_VERSION" val="3.0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</p:tagLst>
</file>

<file path=ppt/tags/tag501.xml><?xml version="1.0" encoding="utf-8"?>
<p:tagLst xmlns:p="http://schemas.openxmlformats.org/presentationml/2006/main">
  <p:tag name="KSO_WM_BEAUTIFY_FLAG" val="#wm#"/>
  <p:tag name="KSO_WM_UNIT_INDEX" val="1"/>
  <p:tag name="KSO_WM_UNIT_TYPE" val="e"/>
  <p:tag name="KSO_WM_UNIT_PRESET_TEXT" val="02"/>
  <p:tag name="KSO_WM_FIGMA_FLAG" val="#fgm#"/>
  <p:tag name="KSO_WM_TEMPLATE_CATEGORY" val="custom"/>
  <p:tag name="KSO_WM_TEMPLATE_INDEX" val="40494635"/>
  <p:tag name="KSO_WM_UNIT_LAYERLEVEL" val="1"/>
  <p:tag name="KSO_WM_UNIT_ID" val="custom40494635_3*e*1"/>
  <p:tag name="KSO_WM_TAG_VERSION" val="3.0"/>
  <p:tag name="KSO_WM_UNIT_NOCLEAR" val="0"/>
  <p:tag name="KSO_WM_UNIT_HIGHLIGHT" val="0"/>
  <p:tag name="KSO_WM_UNIT_COMPATIBLE" val="1"/>
  <p:tag name="KSO_WM_UNIT_DIAGRAM_ISNUMVISUAL" val="0"/>
  <p:tag name="KSO_WM_UNIT_DIAGRAM_ISREFERUNIT" val="0"/>
</p:tagLst>
</file>

<file path=ppt/tags/tag502.xml><?xml version="1.0" encoding="utf-8"?>
<p:tagLst xmlns:p="http://schemas.openxmlformats.org/presentationml/2006/main">
  <p:tag name="KSO_WM_FIGMA_LIMIT" val=""/>
  <p:tag name="KSO_WM_FIGMA_SLIDE_GROUP" val="1"/>
  <p:tag name="KSO_WM_SLIDE_TYPE" val="sectionTitle"/>
  <p:tag name="KSO_WM_TEMPLATE_SUBCATEGORY" val="29"/>
  <p:tag name="KSO_WM_TAG_VERSION" val="3.0"/>
  <p:tag name="KSO_WM_TEMPLATE_CATEGORY" val="custom"/>
  <p:tag name="KSO_WM_TEMPLATE_INDEX" val="40494635"/>
  <p:tag name="KSO_WM_SLIDE_ID" val="custom40494635_3"/>
  <p:tag name="KSO_WM_TEMPLATE_MASTER_TYPE" val="0"/>
  <p:tag name="KSO_WM_TEMPLATE_COLOR_TYPE" val="0"/>
  <p:tag name="KSO_WM_SLIDE_ITEM_CNT" val="0"/>
  <p:tag name="KSO_WM_SLIDE_INDEX" val="3"/>
  <p:tag name="KSO_WM_BEAUTIFY_FLAG" val="#wm#"/>
  <p:tag name="KSO_WM_SLIDE_LAYOUT" val="a_e"/>
  <p:tag name="KSO_WM_SLIDE_LAYOUT_CNT" val="1_1"/>
</p:tagLst>
</file>

<file path=ppt/tags/tag503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TEMPLATE_CATEGORY" val="custom"/>
  <p:tag name="KSO_WM_TEMPLATE_INDEX" val="40494635"/>
  <p:tag name="KSO_WM_UNIT_LAYERLEVEL" val="1"/>
  <p:tag name="KSO_WM_UNIT_ID" val="custom40494635_5*b*1"/>
  <p:tag name="KSO_WM_TAG_VERSION" val="3.0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PRESET_TEXT" val="THE END"/>
</p:tagLst>
</file>

<file path=ppt/tags/tag504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TEMPLATE_CATEGORY" val="custom"/>
  <p:tag name="KSO_WM_TEMPLATE_INDEX" val="40494635"/>
  <p:tag name="KSO_WM_UNIT_LAYERLEVEL" val="1"/>
  <p:tag name="KSO_WM_UNIT_ID" val="custom40494635_5*a*1"/>
  <p:tag name="KSO_WM_TAG_VERSION" val="3.0"/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PRESET_TEXT" val="谢谢观看"/>
</p:tagLst>
</file>

<file path=ppt/tags/tag505.xml><?xml version="1.0" encoding="utf-8"?>
<p:tagLst xmlns:p="http://schemas.openxmlformats.org/presentationml/2006/main">
  <p:tag name="KSO_WM_FIGMA_LIMIT" val=""/>
  <p:tag name="KSO_WM_FIGMA_SLIDE_GROUP" val="1"/>
  <p:tag name="KSO_WM_SLIDE_TYPE" val="endPage"/>
  <p:tag name="KSO_WM_TEMPLATE_SUBCATEGORY" val="29"/>
  <p:tag name="KSO_WM_TAG_VERSION" val="3.0"/>
  <p:tag name="KSO_WM_TEMPLATE_CATEGORY" val="custom"/>
  <p:tag name="KSO_WM_TEMPLATE_INDEX" val="40494635"/>
  <p:tag name="KSO_WM_SLIDE_ID" val="custom40494635_5"/>
  <p:tag name="KSO_WM_TEMPLATE_MASTER_TYPE" val="0"/>
  <p:tag name="KSO_WM_TEMPLATE_COLOR_TYPE" val="0"/>
  <p:tag name="KSO_WM_SLIDE_ITEM_CNT" val="0"/>
  <p:tag name="KSO_WM_SLIDE_INDEX" val="5"/>
  <p:tag name="KSO_WM_BEAUTIFY_FLAG" val="#wm#"/>
  <p:tag name="KSO_WM_SLIDE_LAYOUT" val="a_b"/>
  <p:tag name="KSO_WM_SLIDE_LAYOUT_CNT" val="1_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</p:tagLst>
</file>

<file path=ppt/tags/tag77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FIGMA_FLAG" val="#fgm#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BEAUTIFY_FLAG" val="#wm#"/>
  <p:tag name="KSO_WM_UNIT_INDEX" val="1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1"/>
  <p:tag name="KSO_WM_UNIT_LAYERLEVEL" val="1"/>
  <p:tag name="KSO_WM_TAG_VERSION" val="3.0"/>
</p:tagLst>
</file>

<file path=ppt/tags/tag82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12*i*2"/>
  <p:tag name="KSO_WM_UNIT_LAYERLEVEL" val="1"/>
  <p:tag name="KSO_WM_TAG_VERSION" val="3.0"/>
</p:tagLst>
</file>

<file path=ppt/tags/tag83.xml><?xml version="1.0" encoding="utf-8"?>
<p:tagLst xmlns:p="http://schemas.openxmlformats.org/presentationml/2006/main">
  <p:tag name="KSO_WM_BEAUTIFY_FLAG" val="#wm#"/>
  <p:tag name="KSO_WM_UNIT_INDEX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b*1"/>
  <p:tag name="KSO_WM_UNIT_LAYERLEVEL" val="1"/>
  <p:tag name="KSO_WM_TAG_VERSION" val="3.0"/>
</p:tagLst>
</file>

<file path=ppt/tags/tag84.xml><?xml version="1.0" encoding="utf-8"?>
<p:tagLst xmlns:p="http://schemas.openxmlformats.org/presentationml/2006/main">
  <p:tag name="KSO_WM_BEAUTIFY_FLAG" val="#wm#"/>
  <p:tag name="KSO_WM_UNIT_INDEX" val="1"/>
  <p:tag name="KSO_WM_UNIT_TYPE" val="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2*a*1"/>
  <p:tag name="KSO_WM_UNIT_LAYERLEVEL" val="1"/>
  <p:tag name="KSO_WM_TAG_VERSION" val="3.0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b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b*1"/>
  <p:tag name="KSO_WM_UNIT_LAYERLEVEL" val="1"/>
  <p:tag name="KSO_WM_TAG_VERSION" val="3.0"/>
</p:tagLst>
</file>

<file path=ppt/tags/tag89.xml><?xml version="1.0" encoding="utf-8"?>
<p:tagLst xmlns:p="http://schemas.openxmlformats.org/presentationml/2006/main">
  <p:tag name="KSO_WM_BEAUTIFY_FLAG" val="#wm#"/>
  <p:tag name="KSO_WM_FIGMA_FLAG" val="#fgm#"/>
  <p:tag name="KSO_WM_UNIT_INDEX" val="1"/>
  <p:tag name="KSO_WM_UNIT_TEXT_TYPE" val="1"/>
  <p:tag name="KSO_WM_UNIT_TYPE" val="a"/>
  <p:tag name="KSO_WM_LAYOUT_CHECK_HASH" val="482968b263e76c08de04fc6481a1a2d1ad5c9f62"/>
  <p:tag name="KSO_WM_NEWLAYOUT_ID" val="1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a*1"/>
  <p:tag name="KSO_WM_UNIT_LAYERLEVEL" val="1"/>
  <p:tag name="KSO_WM_TAG_VERSION" val="3.0"/>
</p:tagLst>
</file>

<file path=ppt/tags/tag9.xml><?xml version="1.0" encoding="utf-8"?>
<p:tagLst xmlns:p="http://schemas.openxmlformats.org/presentationml/2006/main">
  <p:tag name="KSO_WM_BEAUTIFY_FLAG" val="#wm#"/>
  <p:tag name="KSO_WM_UNIT_INDEX" val="2"/>
  <p:tag name="KSO_WM_UNIT_TYPE" val="i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</p:tagLst>
</file>

<file path=ppt/tags/tag90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1"/>
  <p:tag name="KSO_WM_UNIT_LAYERLEVEL" val="1_1_1"/>
  <p:tag name="KSO_WM_TAG_VERSION" val="3.0"/>
</p:tagLst>
</file>

<file path=ppt/tags/tag91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1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1_2"/>
  <p:tag name="KSO_WM_UNIT_LAYERLEVEL" val="1_1_1"/>
  <p:tag name="KSO_WM_TAG_VERSION" val="3.0"/>
</p:tagLst>
</file>

<file path=ppt/tags/tag92.xml><?xml version="1.0" encoding="utf-8"?>
<p:tagLst xmlns:p="http://schemas.openxmlformats.org/presentationml/2006/main">
  <p:tag name="KSO_WM_BEAUTIFY_FLAG" val="#wm#"/>
  <p:tag name="KSO_WM_FIGMA_FLAG" val="#fgm#"/>
  <p:tag name="KSO_WM_UNIT_INDEX" val="1_1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1_1"/>
  <p:tag name="KSO_WM_UNIT_LAYERLEVEL" val="1_1_1"/>
  <p:tag name="KSO_WM_TAG_VERSION" val="3.0"/>
</p:tagLst>
</file>

<file path=ppt/tags/tag93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1"/>
  <p:tag name="KSO_WM_UNIT_LAYERLEVEL" val="1_1_1"/>
  <p:tag name="KSO_WM_TAG_VERSION" val="3.0"/>
</p:tagLst>
</file>

<file path=ppt/tags/tag94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2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2_2"/>
  <p:tag name="KSO_WM_UNIT_LAYERLEVEL" val="1_1_1"/>
  <p:tag name="KSO_WM_TAG_VERSION" val="3.0"/>
</p:tagLst>
</file>

<file path=ppt/tags/tag95.xml><?xml version="1.0" encoding="utf-8"?>
<p:tagLst xmlns:p="http://schemas.openxmlformats.org/presentationml/2006/main">
  <p:tag name="KSO_WM_BEAUTIFY_FLAG" val="#wm#"/>
  <p:tag name="KSO_WM_FIGMA_FLAG" val="#fgm#"/>
  <p:tag name="KSO_WM_UNIT_INDEX" val="1_2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2_1"/>
  <p:tag name="KSO_WM_UNIT_LAYERLEVEL" val="1_1_1"/>
  <p:tag name="KSO_WM_TAG_VERSION" val="3.0"/>
</p:tagLst>
</file>

<file path=ppt/tags/tag96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1"/>
  <p:tag name="KSO_WM_UNIT_LAYERLEVEL" val="1_1_1"/>
  <p:tag name="KSO_WM_TAG_VERSION" val="3.0"/>
</p:tagLst>
</file>

<file path=ppt/tags/tag97.xml><?xml version="1.0" encoding="utf-8"?>
<p:tagLst xmlns:p="http://schemas.openxmlformats.org/presentationml/2006/main">
  <p:tag name="KSO_WM_FIGMA_DECORATION_INDEX" val="25"/>
  <p:tag name="$PH_EXT" val="2"/>
  <p:tag name="KSO_WM_BEAUTIFY_FLAG" val="#wm#"/>
  <p:tag name="KSO_WM_FIGMA_FLAG" val="#fgm#"/>
  <p:tag name="KSO_WM_UNIT_INDEX" val="1_3_2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3_2"/>
  <p:tag name="KSO_WM_UNIT_LAYERLEVEL" val="1_1_1"/>
  <p:tag name="KSO_WM_TAG_VERSION" val="3.0"/>
</p:tagLst>
</file>

<file path=ppt/tags/tag98.xml><?xml version="1.0" encoding="utf-8"?>
<p:tagLst xmlns:p="http://schemas.openxmlformats.org/presentationml/2006/main">
  <p:tag name="KSO_WM_BEAUTIFY_FLAG" val="#wm#"/>
  <p:tag name="KSO_WM_FIGMA_FLAG" val="#fgm#"/>
  <p:tag name="KSO_WM_UNIT_INDEX" val="1_3_1"/>
  <p:tag name="KSO_WM_UNIT_TYPE" val="l_h_a"/>
  <p:tag name="KSO_WM_UNIT_ISCONTENTSTITLE" val="0"/>
  <p:tag name="KSO_WM_UNIT_ISNUMDGMTITLE" val="0"/>
  <p:tag name="KSO_WM_UNIT_PRESET_TEXT_INDEX" val="-1"/>
  <p:tag name="KSO_WM_UNIT_PRESET_TEXT_LEN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3*l_h_a*1_3_1"/>
  <p:tag name="KSO_WM_UNIT_LAYERLEVEL" val="1_1_1"/>
  <p:tag name="KSO_WM_TAG_VERSION" val="3.0"/>
</p:tagLst>
</file>

<file path=ppt/tags/tag99.xml><?xml version="1.0" encoding="utf-8"?>
<p:tagLst xmlns:p="http://schemas.openxmlformats.org/presentationml/2006/main">
  <p:tag name="KSO_WM_BEAUTIFY_FLAG" val="#wm#"/>
  <p:tag name="KSO_WM_FIGMA_FLAG" val="#fgm#"/>
  <p:tag name="KSO_WM_UNIT_INDEX" val="1_4_1"/>
  <p:tag name="KSO_WM_UNIT_SUBTYPE" val="d"/>
  <p:tag name="KSO_WM_UNIT_TYPE" val="l_h_i"/>
  <p:tag name="KSO_WM_UNIT_HIGHLIGHT" val="0"/>
  <p:tag name="KSO_WM_UNIT_COMPATIBLE" val="0"/>
  <p:tag name="KSO_WM_UNIT_DIAGRAM_ISNUMVISUAL" val="0"/>
  <p:tag name="KSO_WM_UNIT_DIAGRAM_ISREFERUNIT" val="0"/>
  <p:tag name="KSO_WM_UNIT_ID" val="_13*l_h_i*1_4_1"/>
  <p:tag name="KSO_WM_UNIT_LAYERLEVEL" val="1_1_1"/>
  <p:tag name="KSO_WM_TAG_VERSION" val="3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spect">
      <a:maj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蓝色IT科技风主题">
  <a:themeElements>
    <a:clrScheme name="">
      <a:dk1>
        <a:srgbClr val="000000"/>
      </a:dk1>
      <a:lt1>
        <a:srgbClr val="FFFFFF"/>
      </a:lt1>
      <a:dk2>
        <a:srgbClr val="091128"/>
      </a:dk2>
      <a:lt2>
        <a:srgbClr val="EFEFEF"/>
      </a:lt2>
      <a:accent1>
        <a:srgbClr val="2F56C8"/>
      </a:accent1>
      <a:accent2>
        <a:srgbClr val="BB72FB"/>
      </a:accent2>
      <a:accent3>
        <a:srgbClr val="7280FB"/>
      </a:accent3>
      <a:accent4>
        <a:srgbClr val="00B5EE"/>
      </a:accent4>
      <a:accent5>
        <a:srgbClr val="643AF8"/>
      </a:accent5>
      <a:accent6>
        <a:srgbClr val="2538D9"/>
      </a:accent6>
      <a:hlink>
        <a:srgbClr val="00B5EE"/>
      </a:hlink>
      <a:folHlink>
        <a:srgbClr val="2F56C8"/>
      </a:folHlink>
    </a:clrScheme>
    <a:fontScheme name="自定义 24">
      <a:majorFont>
        <a:latin typeface="汉仪刚艺体-85W"/>
        <a:ea typeface="汉仪刚艺体-85W"/>
        <a:cs typeface=""/>
      </a:majorFont>
      <a:minorFont>
        <a:latin typeface="MiSans Normal"/>
        <a:ea typeface="MiSans Normal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蓝色IT科技风主题">
  <a:themeElements>
    <a:clrScheme name="">
      <a:dk1>
        <a:srgbClr val="000000"/>
      </a:dk1>
      <a:lt1>
        <a:srgbClr val="FFFFFF"/>
      </a:lt1>
      <a:dk2>
        <a:srgbClr val="102B3F"/>
      </a:dk2>
      <a:lt2>
        <a:srgbClr val="EFEFEF"/>
      </a:lt2>
      <a:accent1>
        <a:srgbClr val="0B95E5"/>
      </a:accent1>
      <a:accent2>
        <a:srgbClr val="BB72FB"/>
      </a:accent2>
      <a:accent3>
        <a:srgbClr val="7280FB"/>
      </a:accent3>
      <a:accent4>
        <a:srgbClr val="00B5EE"/>
      </a:accent4>
      <a:accent5>
        <a:srgbClr val="643AF8"/>
      </a:accent5>
      <a:accent6>
        <a:srgbClr val="2538D9"/>
      </a:accent6>
      <a:hlink>
        <a:srgbClr val="00B5EE"/>
      </a:hlink>
      <a:folHlink>
        <a:srgbClr val="2F56C8"/>
      </a:folHlink>
    </a:clrScheme>
    <a:fontScheme name="自定义 24">
      <a:majorFont>
        <a:latin typeface="汉仪刚艺体-85W"/>
        <a:ea typeface="汉仪刚艺体-85W"/>
        <a:cs typeface=""/>
      </a:majorFont>
      <a:minorFont>
        <a:latin typeface="MiSans Normal"/>
        <a:ea typeface="MiSans Normal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3467</Words>
  <Application>WPS Office WWO_wpscloud_20251224173010-b51a25e58c</Application>
  <PresentationFormat>宽屏</PresentationFormat>
  <Paragraphs>282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43" baseType="lpstr">
      <vt:lpstr>Arial</vt:lpstr>
      <vt:lpstr>宋体</vt:lpstr>
      <vt:lpstr>Wingdings</vt:lpstr>
      <vt:lpstr>微软雅黑</vt:lpstr>
      <vt:lpstr>汉仪旗黑KW 55S</vt:lpstr>
      <vt:lpstr>汉仪刚艺体-85W</vt:lpstr>
      <vt:lpstr>汉仪中黑KW</vt:lpstr>
      <vt:lpstr>MiSans Normal</vt:lpstr>
      <vt:lpstr>Wingdings</vt:lpstr>
      <vt:lpstr>汉仪书宋二KW</vt:lpstr>
      <vt:lpstr>Kingsoft Confetti</vt:lpstr>
      <vt:lpstr>汉仪刚艺体-85W</vt:lpstr>
      <vt:lpstr>宋体</vt:lpstr>
      <vt:lpstr>Apple LiGothic</vt:lpstr>
      <vt:lpstr>黑体</vt:lpstr>
      <vt:lpstr>微软雅黑</vt:lpstr>
      <vt:lpstr>Cambria Math</vt:lpstr>
      <vt:lpstr>Kingsoft Math</vt:lpstr>
      <vt:lpstr>DejaVu Sans</vt:lpstr>
      <vt:lpstr>Office 主题</vt:lpstr>
      <vt:lpstr>1_蓝色IT科技风主题</vt:lpstr>
      <vt:lpstr>2_蓝色IT科技风主题</vt:lpstr>
      <vt:lpstr>开源社区“协作引力”模型分析</vt:lpstr>
      <vt:lpstr>目录</vt:lpstr>
      <vt:lpstr>封面与引言</vt:lpstr>
      <vt:lpstr>问题定义 (Problem Definition)</vt:lpstr>
      <vt:lpstr>指标选择 (Indicators Selection) - 详实篇</vt:lpstr>
      <vt:lpstr>核心指标 1 - 项目质量 (Mass: OpenRank)</vt:lpstr>
      <vt:lpstr>核心指标 2 - 开发者动能 (Energy: Activity)</vt:lpstr>
      <vt:lpstr>核心指标 3 - 协作距离 (Distance: Topology)</vt:lpstr>
      <vt:lpstr>应用场景 (Application Scenarios) - 详实篇</vt:lpstr>
      <vt:lpstr>场景 1：开源供应链安全与预警</vt:lpstr>
      <vt:lpstr>场景 2：开发者关系 (DevRel) 监测与招募</vt:lpstr>
      <vt:lpstr>场景 3：技术赛道情报与竞争分析</vt:lpstr>
      <vt:lpstr>方案设计 (Scheme Design) - 详实篇</vt:lpstr>
      <vt:lpstr>整体技术架构 (Architecture)</vt:lpstr>
      <vt:lpstr>核心建模逻辑 (The Gravity Formula)</vt:lpstr>
      <vt:lpstr>验证方案：以 React vs Vue 为例</vt:lpstr>
      <vt:lpstr>后期规划 (Future Planning) - 详实篇</vt:lpstr>
      <vt:lpstr>短期规划：LLM 情感分析集成</vt:lpstr>
      <vt:lpstr>长期规划：自动化社区治理</vt:lpstr>
      <vt:lpstr>总结与致谢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 OpenDigger 的开源社区“协作引力”模型——开发者流动与项目演化动力学分析</dc:title>
  <dc:creator/>
  <cp:lastModifiedBy/>
  <dcterms:created xsi:type="dcterms:W3CDTF">2025-12-28T18:54:53Z</dcterms:created>
  <dcterms:modified xsi:type="dcterms:W3CDTF">2025-12-28T18:54:53Z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2052-12.9.0.24678</vt:lpwstr>
  </property>
  <property fmtid="{D5CDD505-2E9C-101B-9397-08002B2CF9AE}" pid="3" name="ICV">
    <vt:lpwstr>B75C98F4C40948689CB49D1002CA5FAC</vt:lpwstr>
  </property>
  <property fmtid="{D5CDD505-2E9C-101B-9397-08002B2CF9AE}" pid="4" name="KSOTemplateUUID">
    <vt:lpwstr>v1.0_ai_69796643695</vt:lpwstr>
  </property>
</Properties>
</file>